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2368AD-712D-DD3A-D986-B591CD33E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554176"/>
            <a:ext cx="2953162" cy="368668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8B19D57-4D6D-54B6-9D69-BE4ED3E36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881" y="4508488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6B1B86D-A092-9986-1C71-FED41EB51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88" y="5489363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79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3481DE-52E5-3B44-088A-D7D57BE710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673" y="5653841"/>
            <a:ext cx="1964654" cy="8359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and Door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8" y="2482500"/>
            <a:ext cx="5458108" cy="292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Custom Homeowners that need 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Windows and Doors…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Reduce Energy Costs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White Glove Installation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“Pane-Free” Guarantee…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231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23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550533-06CC-F41D-5C56-C62A2484B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2520156"/>
            <a:ext cx="3088483" cy="385562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16FE214-0431-4F85-CB72-7ABA78090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911" y="460948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F7A993D-1784-E6B6-303A-025EB7074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346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7520</TotalTime>
  <Words>216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2026-10-07T12:57:28Z</dcterms:modified>
</cp:coreProperties>
</file>