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A21D98-7A03-2BB8-2BB4-701049A4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C6789E-B576-A791-1815-78651E1A9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C4617-74B2-E026-965B-6968F5486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A5E78C-D1AF-F0BB-7E91-EAA051233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72129"/>
            <a:ext cx="1948018" cy="95310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5CC09A3-57EB-4639-DA66-07DDF1733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DC8D9D-EE9E-A764-0D94-8A62DF883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3406F7-6913-A2AC-ED79-680D37C3E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2412493"/>
            <a:ext cx="546506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3199003"/>
            <a:ext cx="5465065" cy="215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Closets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Garage Storage Cabinets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Offices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Laundry Rooms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Entertainment Centers and more…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09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7EC43D-92BE-F2F2-3989-B11BC9544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E56C49-AFE5-1F50-41AF-39EA2A458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2908859"/>
            <a:ext cx="2267028" cy="110919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AB62C2-7D5F-265B-5724-6B1BDF574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0D699B-63A0-44B7-5214-40319214C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7477</TotalTime>
  <Words>214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2026-10-07T05:49:36Z</dcterms:modified>
</cp:coreProperties>
</file>