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68595-2268-4264-9C8B-301C6865828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14398-DC1F-4C51-AB16-AEB84FD1F2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683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A37BD-364C-4566-B46F-80F21B659E7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63EB-86C7-486B-B758-E465596C4C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6022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05ED8-21E6-4706-B5A4-8BDAD90FE30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4299F-C1FB-4EA4-AEF8-93AFD3849F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47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132ED-BCD7-487B-A07C-1E7EBEFF895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1D40B-6005-474C-8AE4-774FAAF86CC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10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599D3-A59A-4166-8A66-3BDB752FAD6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BE247-64CB-42F0-AC79-417FF3234E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07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55D28-06B7-4E7D-B808-D869221DCEB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1BB8C-FC2F-45D7-9DB7-7CE1F01196A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06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7DF30-C3AC-4901-8EA9-8B0414A4FC5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C0265-014A-43FB-9146-35D148C878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36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CDB1F-7CA4-4B0C-AA44-980CCE681B4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638AA-8840-4DC4-97F2-C94A075147B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94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EA71E-64EC-4D22-A49F-F19FDA37B29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D235-383E-46C6-9120-1721F32310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02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BB78E-5034-48BC-AC01-3A94EF139FA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1E3EE-A0FE-4A32-897A-D6962549E34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14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9499F-048F-4BD9-9078-2F512CF56E6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0F8EF-F76D-420B-91F4-C2047105AC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86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08C5A2-4246-4589-A639-E0C22929AB7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28ACA14-39D2-4DC1-B6D9-7E786E25DB5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1829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0" y="5502751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977A466-4BD1-32EB-6C44-546ACA7B5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5A283AA-C732-F8AD-7979-CEFE3AA85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5ED39C-9661-A179-449E-07EBF0D00C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783633" cy="32987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A733E19-D56E-6617-E4AB-584EDB1A24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59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4D13E34-8935-5B34-5C2A-C36240357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646" y="426010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CA35C47-BF9D-61F9-B771-6A039FDF6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814" y="5327320"/>
            <a:ext cx="252240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BC41C8E-1BAC-CD53-E7E1-9FBB23436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FB61F4-B5B7-6B71-3E11-A5EB9821D98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7CF0F94-7FC1-8FA4-2003-585F7627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8FF4A33-0565-ABB8-6EF7-5682BE7C5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43DF43-0620-796C-BF28-D630A95A5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" y="2324810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D50EEF2-9829-CBCD-5FBF-92F6DEEC4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044" y="4546601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56E57199-5534-5662-0C5B-1A2F1B56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2319338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1CD6ADE-FB32-548F-A107-220F3DF9C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369697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8" name="Picture 5">
            <a:extLst>
              <a:ext uri="{FF2B5EF4-FFF2-40B4-BE49-F238E27FC236}">
                <a16:creationId xmlns:a16="http://schemas.microsoft.com/office/drawing/2014/main" id="{6D7BF8D3-1CCE-C1F1-FF8E-C46E250E0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C3DF98B-CB68-43F4-9A50-C5F9DEFF3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43EFB6C-CCCD-A755-292F-B5B51F504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C0822D-CCEC-168D-6E65-CC0430FC58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42EC919-B150-6C86-CA62-C83F83769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6034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9026962-C598-F301-C0FD-7E87E2BC6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0770" y="2374998"/>
            <a:ext cx="5593227" cy="269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DEE3730-8E07-0952-38B7-88879634C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567" y="5211972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702C3B-FD3B-A981-B7F5-3239B3ACD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93" y="2700097"/>
            <a:ext cx="3084007" cy="365466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584F4FE-E274-BD0E-0D0D-802C7872D4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020942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EC19FB6-3BF2-EE3E-EE92-17F9005A3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02" y="423951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C089A92-2AD0-AFB0-9082-CF5028E80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193" y="5651247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242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2024-04-02T03:57:25Z</dcterms:modified>
</cp:coreProperties>
</file>