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943F2B-02EE-4482-2133-832BAD5B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Manager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4452-F3D3-657E-ECF7-53251B307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0241F6-B4D6-8F93-CFA8-FBEC60E5A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65815"/>
            <a:ext cx="2981741" cy="34866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901122C-6329-A209-E3CB-EDD7BADAB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370" y="430251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792F66-0425-6CCB-99BA-C28EC39BE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5400675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17CD9E-7608-1C14-73F9-0F2525B9E63F}"/>
              </a:ext>
            </a:extLst>
          </p:cNvPr>
          <p:cNvSpPr/>
          <p:nvPr/>
        </p:nvSpPr>
        <p:spPr>
          <a:xfrm>
            <a:off x="3429000" y="5638800"/>
            <a:ext cx="2743200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2DA9E-74F6-9CB7-ABF0-7AE4407CF0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5761050"/>
            <a:ext cx="2260600" cy="7952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Mosquito Shield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1A365F-4AB0-8348-1121-C169EB8AC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9" y="2400902"/>
            <a:ext cx="5486400" cy="293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Mosquito, Tick 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Pest Control for your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Model Homes,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 Custom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Mosquito Shield for an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Open House or Special Event…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97679D-F301-909B-2B04-CCEAF2E45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4" y="2517305"/>
            <a:ext cx="3259552" cy="38558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D785FCC-F490-DF51-8210-765071803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439163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2CF2842-1ACD-CD26-4619-73894D993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961" y="5558637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7474</TotalTime>
  <Words>220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2024-10-29T01:44:35Z</dcterms:modified>
</cp:coreProperties>
</file>