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Custom Home Builders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Custom Home Builders.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37B045-31C6-A251-207C-A6882B6346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" y="2597668"/>
            <a:ext cx="2953162" cy="3686689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E328804F-ED1F-CD33-4B0C-79C1149C0E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7506" y="5562600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6C549FB-86DD-CA76-24CA-6A148B59F0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4588" y="4591170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154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Luxury Home 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Builders,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their Portfolios and Homes for Sale!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1A8883-AABC-6FEB-C818-50A82358D4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673" y="5651851"/>
            <a:ext cx="1964654" cy="83591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3D904DE-99BC-3FF8-9081-CD7BBE67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141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Window and Door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8EBFED15-275F-8CEF-CEE1-E0887B51BF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3188" y="2520157"/>
            <a:ext cx="5458108" cy="1442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New Custom Home Projects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 Custom Home Clients that need 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New Windows and Doors…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11D2340-DED8-695A-EBDE-0EC3BEEF5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03478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83DEB-15B9-27CA-DD17-8E97AFC2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1409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0BC51B-EF7C-7663-ED95-AEAA33CC4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56260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48CE5AF-B701-D223-7452-A1630FB97B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9423" y="5505071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Design Consultation!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550533-06CC-F41D-5C56-C62A2484B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9" y="2520156"/>
            <a:ext cx="3088483" cy="385562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16FE214-0431-4F85-CB72-7ABA78090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911" y="4609485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F7A993D-1784-E6B6-303A-025EB7074A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5346" y="5562600"/>
            <a:ext cx="2574130" cy="6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2A10B6F-08C1-67DE-8A08-50B28F296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6153" y="4109824"/>
            <a:ext cx="5361432" cy="784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we specialize in High-End Fence, Railing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and Privacy Gate Features!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68F4A8B-82DE-C8A1-0E57-3D12E186AC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0218" y="4720844"/>
            <a:ext cx="5361432" cy="784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“Pane-Free” Guarantee!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7528</TotalTime>
  <Words>227</Words>
  <Application>Microsoft Office PowerPoint</Application>
  <PresentationFormat>On-screen Show (4:3)</PresentationFormat>
  <Paragraphs>42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986</cp:revision>
  <dcterms:created xsi:type="dcterms:W3CDTF">2015-01-05T15:32:48Z</dcterms:created>
  <dcterms:modified xsi:type="dcterms:W3CDTF">2026-10-07T12:58:11Z</dcterms:modified>
</cp:coreProperties>
</file>