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2AA3-8FCF-4A73-A589-F99AFE747E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EDD43-C4C0-4838-98A4-518B6D2F0E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74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E260C-1B39-4467-A457-ED2F0B4C8B9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9BB97-B67B-44E0-A637-7CFAF93D5B5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6843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AD0EA-A1B5-4234-B482-8ADD883404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ED522-04DC-43F2-BBF9-6AED11351B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6431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A0E67-1971-4509-B389-03A9027B76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7E454-B690-4DE1-ABE4-5ECDFC770FE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184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27C4-7937-4D32-8441-50464D3099A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B7F74-1045-403C-AF05-9529B50D7A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15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A2FD8-117F-4630-BF27-1C276644C2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54A22-4B3C-49E2-9A66-36DB9A172D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62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0A69A-3108-4345-A609-4F80A59745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FFDE0-9890-43A2-8CD6-2B947C8D43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365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C4DDC-1254-49B9-A933-0991C8988C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13825-C39A-48ED-9509-9669E700D8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4922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2448C-E81E-4A9F-BA33-EFDEB69407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4BA59-61A6-4A4D-9549-5EA47E248B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769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B93FA-C675-4AB9-BDF1-D145B3515B2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E1DCE-53F6-4F5F-8680-60500949C7B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578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67BA4-B7FD-4389-8B35-C0D36D89E3D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19E7A-55B2-4BBF-AC0D-62F3BA3363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27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BE287-D10A-409B-B9CD-BCD6D02626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8B0F95C-D43E-41E0-8568-E636D8EA774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56506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4DCBF18-E539-7036-1D02-9E125BCD2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0AC9F860-5E58-A89A-93F5-7CDF0240F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505EB5A8-F3EA-4AF5-A43F-BCFFF9885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832933-B150-24D4-A1D3-9DAAA27A2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312E18A-463A-44C6-50CA-9AB981854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86C07-26F0-4594-4AC4-36BD8891E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8923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4C75C7-2473-E880-FA54-B9C6FFE51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8" y="3076099"/>
            <a:ext cx="2369652" cy="95411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DB737EA-3A9F-59FF-30F1-D5F60EDB9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332" y="43485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711321-9184-4A5B-ED15-B441E2CEB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223" y="5508625"/>
            <a:ext cx="252240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E040FD1-5FA8-21AC-3D20-805D3D259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F5B538-26A6-8C6D-A877-D3BEF748A51C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C90722C-B4BB-6E9B-A082-E17408449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00B0E99-2263-26A2-1A38-4282EDF81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57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26C832EA-0E83-2D14-95E1-AF82614E7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F282470B-E5FD-4881-65BA-6FE8EF5FC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03750"/>
            <a:ext cx="59404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E98969AD-E075-5CB0-278A-97E2167E2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537" y="2352675"/>
            <a:ext cx="59705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8847A3CA-16F9-0E34-84A9-9F62D7A56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3E2A95-C825-1D4E-047E-0A51AC5A7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80" y="5580319"/>
            <a:ext cx="2662439" cy="10720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93F3BEE-47C0-6669-2F0A-EC921928D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F0F2086-3CE1-C19A-B6A3-6819A0B35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538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8A5B80C-706A-1F2D-1273-25AFF6213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1263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Lighting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2B73E52-CEA9-AF68-B756-C17FE1249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6157" y="51128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Free Proposal for You!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7EEB4A8-A902-FCAF-D829-5AC061D5F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5464" y="2449884"/>
            <a:ext cx="545853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AEFABC0-4A64-F8D9-3A2D-E61002E86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3003" y="3552367"/>
            <a:ext cx="5458536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Outdoor Lighting Features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F7A2A5-7E1C-AF47-6B04-42DF64285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6" y="2514600"/>
            <a:ext cx="3156427" cy="37410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CD9E9C-DF41-2E46-4720-06EC52381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3" y="2951941"/>
            <a:ext cx="2369652" cy="95411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F4F6707-FDBD-DDE3-0EE1-B4537D270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746" y="426324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65FE12-4454-9B68-6016-83738DC27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5508625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7461</TotalTime>
  <Words>224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2026-10-07T11:29:45Z</dcterms:modified>
</cp:coreProperties>
</file>