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9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20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64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58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0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2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8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661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B7182-19FB-7171-31FD-BAC5BC578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52D8876-8098-8F10-6748-CF47134C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E6D5AF-8825-03FE-D42C-5B490BB78C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1F4249-4747-90F8-55D2-6C8E555AA2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A5B3FAB-1F4B-0764-9E97-50156F438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C3C9ECB-3C20-1B70-46D1-04213E507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B4706B-AC74-6B6C-475D-EE27B665B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D20C599-585E-26AE-549C-C28913693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A3DED8-5F4B-D4F6-D84C-E070C8334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4" y="2374488"/>
            <a:ext cx="54387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670299" y="3423414"/>
            <a:ext cx="5448299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Curb Appeal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Landscape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Deck and Patio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Pathway Lighting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3108E5-477C-829F-28C0-7D0584BB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6392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E25BE-5668-AAE9-B782-300B1F7AC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98" y="2564056"/>
            <a:ext cx="3156427" cy="37410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3F3FD2-7FD4-7C77-A237-4731F7BBC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F74D1EA-6E1E-1D16-88F5-ECD15CAEF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9A720B-F48C-70BA-579B-A5E0D253A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4"/>
            <a:ext cx="25146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7451</TotalTime>
  <Words>212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2024-04-02T04:50:08Z</dcterms:modified>
</cp:coreProperties>
</file>