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3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68595-2268-4264-9C8B-301C6865828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14398-DC1F-4C51-AB16-AEB84FD1F20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9714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32ED-BCD7-487B-A07C-1E7EBEFF89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1D40B-6005-474C-8AE4-774FAAF86CC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098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599D3-A59A-4166-8A66-3BDB752FAD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BE247-64CB-42F0-AC79-417FF3234EA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835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5D28-06B7-4E7D-B808-D869221DCE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1BB8C-FC2F-45D7-9DB7-7CE1F01196A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2923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7DF30-C3AC-4901-8EA9-8B0414A4FC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C0265-014A-43FB-9146-35D148C878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7574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CDB1F-7CA4-4B0C-AA44-980CCE681B4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638AA-8840-4DC4-97F2-C94A075147B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9975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EA71E-64EC-4D22-A49F-F19FDA37B29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5D235-383E-46C6-9120-1721F32310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848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BB78E-5034-48BC-AC01-3A94EF139FA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1E3EE-A0FE-4A32-897A-D6962549E34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3576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9499F-048F-4BD9-9078-2F512CF56E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0F8EF-F76D-420B-91F4-C2047105AC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0712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A37BD-364C-4566-B46F-80F21B659E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263EB-86C7-486B-B758-E465596C4C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632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05ED8-21E6-4706-B5A4-8BDAD90FE30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4299F-C1FB-4EA4-AEF8-93AFD3849F0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9496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08C5A2-4246-4589-A639-E0C22929AB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28ACA14-39D2-4DC1-B6D9-7E786E25DB5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72565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72286AD9-CB93-FD85-27D1-CEC7534D4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Agent Custom Home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F7CAB8A0-D30C-5CE6-1D8B-3D75061CE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A41CA07D-F34A-ECB0-0206-001E4DC90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C851695F-5BB9-6CFD-093B-D75BE0D92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90F6972-6B71-BB8E-2568-9F1E7132D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and Custom Homeowners.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3C1E95-368D-6C9B-43C0-31C574AD5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97" y="2746541"/>
            <a:ext cx="2991267" cy="34009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0ED8220-EE76-5905-051D-4EC97F5056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736" y="4330912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4B92465-53F6-BC83-B6B0-C4C37C6E70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629" y="5404062"/>
            <a:ext cx="2438400" cy="56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F9AF35-4F47-FBD1-EFCE-1BEA865640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21" y="2950825"/>
            <a:ext cx="2422707" cy="125128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BC41C8E-1BAC-CD53-E7E1-9FBB23436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FB61F4-B5B7-6B71-3E11-A5EB9821D98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27CF0F94-7FC1-8FA4-2003-585F7627E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8FF4A33-0565-ABB8-6EF7-5682BE7C5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D643DF43-0620-796C-BF28-D630A95A5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31" y="2324810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D50EEF2-9829-CBCD-5FBF-92F6DEEC4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044" y="4546601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Find a beautiful 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New Luxury Home for their Buyers!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56E57199-5534-5662-0C5B-1A2F1B56E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2319338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A1CD6ADE-FB32-548F-A107-220F3DF9C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369697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Search the Custom Home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4108" name="Picture 5">
            <a:extLst>
              <a:ext uri="{FF2B5EF4-FFF2-40B4-BE49-F238E27FC236}">
                <a16:creationId xmlns:a16="http://schemas.microsoft.com/office/drawing/2014/main" id="{6D7BF8D3-1CCE-C1F1-FF8E-C46E250E0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C3DF98B-CB68-43F4-9A50-C5F9DEFF3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43EFB6C-CCCD-A755-292F-B5B51F504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336EE64-44CD-9E78-19E2-7835BD60F7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026" y="5547798"/>
            <a:ext cx="3257948" cy="109684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42EC919-B150-6C86-CA62-C83F83769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DA7D2E7C-2DC7-DD01-94DF-499B58BDBC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488" y="1204406"/>
            <a:ext cx="8709024" cy="10668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Sprinkler System 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378377BB-5009-77C0-1510-2B9A0D1481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01168"/>
            <a:ext cx="8709024" cy="911669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246BFDB5-B224-B8A9-BB5D-AF4023D8E1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2698" y="5667378"/>
            <a:ext cx="5257806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 for a Free Consultation!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8A06C84-E61B-BFED-70A1-B30E45D970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937" y="5228749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69C87F7-A3DA-D9E1-C8AD-C6FBB2B11D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89918"/>
            <a:ext cx="25146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3DDFE4A-D368-890D-5E1C-C2FEC7DF63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751" y="2643055"/>
            <a:ext cx="3260449" cy="3706945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37EE82F3-7DD5-D0D6-3914-E18DBB889F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2698" y="2459529"/>
            <a:ext cx="5257806" cy="3065468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 Clients or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Custom Home Listings that want to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use 60% Less Water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for Irrigation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or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need a Free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Sprinkler System Inspection…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FF52C56-4561-61F7-3B77-81963DA12A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21" y="2950825"/>
            <a:ext cx="2422707" cy="1251288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043E600F-FC83-AF59-825C-74DDDFFB10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238" y="4348553"/>
            <a:ext cx="2875475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4929F43-636C-0309-F890-825A0D3277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1" y="5562600"/>
            <a:ext cx="2631352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7521</TotalTime>
  <Words>215</Words>
  <Application>Microsoft Office PowerPoint</Application>
  <PresentationFormat>On-screen Show (4:3)</PresentationFormat>
  <Paragraphs>47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983</cp:revision>
  <dcterms:created xsi:type="dcterms:W3CDTF">2015-01-05T15:32:48Z</dcterms:created>
  <dcterms:modified xsi:type="dcterms:W3CDTF">2026-10-07T06:39:34Z</dcterms:modified>
</cp:coreProperties>
</file>