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53A267-98C4-9D04-92AB-EAC28DB7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 Experience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29149A-8775-EE71-A8CD-1E7D3ADE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improve the “Showing” experience of a Real Estate Agent’s listings.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B0F8A9-43E2-C744-12DC-1C4502C5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B2699A7-4A03-80C8-F26A-7C4ADDD24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DB34F47-DF4E-CA9A-7EA9-E78D2C5DA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09632-A4DE-3D25-5E26-66A8BA87A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BBA9D4-4770-FF1E-7AEB-1A4918192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Furniture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01" y="2520155"/>
            <a:ext cx="544942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new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F3C5F57-D40B-CFC3-1221-DC13A549D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195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DF7735-9F2C-91CD-7272-B1D0902B6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6" y="3643150"/>
            <a:ext cx="548059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Furniture and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Home Decor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products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2DA196-35FB-CEE8-D4AD-B56BB381E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D82169E-2D4A-4808-2BB6-B9021D8F0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7A481EE-1049-DE64-7F58-22BE7386D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56244-9A03-2734-94C3-7750926FD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1" y="2889113"/>
            <a:ext cx="2267028" cy="1117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7465</TotalTime>
  <Words>229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2026-10-07T05:30:13Z</dcterms:modified>
</cp:coreProperties>
</file>