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EB9FE5-AA71-C869-EB63-E0C69C339B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5854E2D-1B1B-3F84-5A52-3A12094AD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26AAF4-933A-34F8-942D-701406D84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7D3009-AF52-1438-F507-099BC60BA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www.DFWBuilderInventory.com/ashleyplano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Plano@Ashley.com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972-509-2560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5F6573-ADFA-1418-D721-5B2BE9D00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41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Furniture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www.DFWBuilderInventory.com/ashleyplano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Ashley Furniture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Decor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8775" y="5445045"/>
            <a:ext cx="4923811" cy="9307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381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Get $15,000 of Furniture from Ashley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when </a:t>
            </a:r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you buy one our 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F0C579-AB88-19CE-EE83-2108E1ED5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434DD7F-BE53-5066-89C4-1F2DC8EE6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36100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64CF87F-2AA8-2D3A-812B-557E9E5E1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972-509-2560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4A5FA-335B-A2E3-7112-A7B28E60B1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90397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7489</TotalTime>
  <Words>231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975</cp:revision>
  <dcterms:created xsi:type="dcterms:W3CDTF">2015-01-05T15:32:48Z</dcterms:created>
  <dcterms:modified xsi:type="dcterms:W3CDTF">2026-03-06T14:35:09Z</dcterms:modified>
</cp:coreProperties>
</file>