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1E35BD3-897B-E3B0-838F-5BA2ACF2B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E74C79D-506A-C37E-1167-4B27E75EF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975265-C776-833E-59BC-8F39973E3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891F90-9FB3-CC75-EA81-EC0D683E0B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41CEA2B-3B7B-DB5B-933E-AE8A8C4D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1D23865-91B6-3B86-8002-38FD4176F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Inventory!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32757E2-BAE1-BC1A-62C5-86B48761A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490087"/>
            <a:ext cx="536143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Fence and Railing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D5930F-4692-15E1-AC50-80F61E3C7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37D5A9-95D4-CFE1-D3AC-363B76EE0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6B12F2F-1233-5EF9-F272-59454AF5D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8607641-49AA-0B82-CAC0-37CAC662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7455</TotalTime>
  <Words>212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2024-04-02T07:55:15Z</dcterms:modified>
</cp:coreProperties>
</file>