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74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11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06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38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59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7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38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6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37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82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26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954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, your Name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DC430E-F6FF-429A-1C88-439C3C51F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873B45A-A80E-6749-D991-7DC60F291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D70FE82-492F-8C0C-52C2-3BE82574B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28" y="2738193"/>
            <a:ext cx="3057952" cy="351521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6B4E931-BC97-6C50-8AE4-457125655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923" y="4475944"/>
            <a:ext cx="264636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Agency Name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18C703D-5405-AF6D-4067-8C62120B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923" y="5562601"/>
            <a:ext cx="255097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89F67B1-DAF5-8FF5-3D08-225D102D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D55126-9BEF-226F-22C2-B3C80915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1CD6B4-6C3A-1F86-BB8F-F20243346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D3F4A1-0FE9-D066-33C1-16CB42E24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468" y="5596170"/>
            <a:ext cx="1941064" cy="98733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4689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Insurance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17FD32-F376-0AD3-D15B-C34A6740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2" y="44021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DFFD09E-E8CF-D32A-44A3-78BB7E4C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29675"/>
            <a:ext cx="236621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EC547D-3533-76FB-1209-379DFABE4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8266" y="5563673"/>
            <a:ext cx="4465638" cy="8812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415E4A7-175F-D5E4-0AC6-4DB4B217D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8374" y="2622204"/>
            <a:ext cx="5309843" cy="247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Insurance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2F0F41-46E8-9B47-3F08-4AB45FAC5C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12" y="2708811"/>
            <a:ext cx="3279651" cy="377006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D993851-47DD-2E69-F037-B86C7EDA3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056" y="4575271"/>
            <a:ext cx="264636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Agency Name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DC0AD22-F666-1DCC-CA9B-5107E5578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793" y="5722715"/>
            <a:ext cx="255097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7459</TotalTime>
  <Words>214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2024-05-12T04:58:38Z</dcterms:modified>
</cp:coreProperties>
</file>