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3BCEE-66AA-4C45-B027-79921200C4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655A51-7907-46B0-82F5-9006B87B9C9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69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3072E-03BA-4D97-A5E1-812FEF72E7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DB7EF-B761-46E4-B8F1-B63F67485A0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1041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63AFCA-1222-4EB0-8074-DA43136D8F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D1C7AA-C812-4B61-A647-76072016C1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9239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C0AAC-D191-4CF2-B837-D4C41A8549B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A987A2-871C-4C02-807C-8BBECD6523E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4305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406D7-BD7F-404D-A879-762A0967683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1132A-E920-4331-8F7E-284C89844EA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7628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C459E-FF90-41FA-B405-C27A3FF07FD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15807-591D-4F0E-9AA4-2AEA43B02DD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519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27776C-D94B-4F15-9FA7-30CB374AA69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78A0C9-D5C7-4E4B-A376-1DE6A43A6D6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142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B28195-86B6-409A-8514-C00931BBE83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9364AC-A867-4AE3-AAA0-8D9975853A2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5956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B7EE1-DDCB-43A3-B2B9-D24F8435372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CE60D-E010-4A9E-9001-2E68F486D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44095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616ACC-85CE-4309-8D3D-B3FD81B7545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7023-109A-45CF-9DF3-E3FCD0B766C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24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FEBF12-2F80-4E9B-B22D-4C8E10F137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B01EFC-8C32-4457-A63D-75FB5EE2843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63083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88F5BC5-DDC9-4538-B0B8-7607D2BC62D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7DFB7FC-BC71-4BBC-AB6A-A1E4ADD788D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779477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018B5554-A600-13D2-1042-5C05E34513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BEB649A4-4D6B-23DA-7C5E-86E739A34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A6D0219C-7A69-3FA4-3C77-35C70C140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CFD3C6-A8C8-39E5-9519-D17186AC45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EB4EF6BF-B4DF-1951-304E-4F7F8D36B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6A94F-4192-9898-1992-BFBE94D7E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414" y="2809876"/>
            <a:ext cx="2850599" cy="341121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2CBD1B7-4C83-3821-5C0B-65FE93DBCA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553" y="3124200"/>
            <a:ext cx="2286319" cy="96215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460FF6C-4E50-FEA2-05D8-CF8F3EDBC8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3364" y="4299341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7B9C07B-F553-991C-14A9-C832342980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1464" y="5544185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6CD88989-4B7D-EAD4-ADC0-5BD6BD0C4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CFEA421-8C7F-B71B-FE8C-988D0F4141BB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748BB13C-EF65-08B8-D33C-6AD8602CE6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76BEA1D-0DE6-8B4D-B49A-43F738B81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D903862A-D8AF-0828-F6F5-EE0E919153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C5B94668-A818-698E-67DD-C792E6A904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39DF2ED-F059-62B8-D765-89941B41DB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6E0912C2-1383-8625-00C9-70FD4A0BF3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08C8BA1B-F4AE-113B-D88C-99BF383F13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35C742-5D9F-D3B2-EE91-1A046526A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1182" y="5548236"/>
            <a:ext cx="2581635" cy="1095528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0645CEC-77E2-F76F-4B99-CFE23BB147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D758891-50C7-AD04-E1FF-F006A4DF48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D25CCB8-BBEA-C3C4-A269-5CCB7A7A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FA4AD6A-C78C-CFDC-693F-63047502E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8745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1FFA6133-4686-8083-CCD3-A912C2347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3" y="2428877"/>
            <a:ext cx="5624512" cy="86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New Homes, </a:t>
            </a: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Listings</a:t>
            </a:r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 or Rental Properties</a:t>
            </a:r>
          </a:p>
          <a:p>
            <a:pPr algn="ctr" eaLnBrk="1" hangingPunct="1"/>
            <a:r>
              <a:rPr lang="en-US" altLang="en-US" sz="1900" b="1" dirty="0">
                <a:latin typeface="Tahoma" panose="020B0604030504040204" pitchFamily="34" charset="0"/>
                <a:cs typeface="Tahoma" panose="020B0604030504040204" pitchFamily="34" charset="0"/>
              </a:rPr>
              <a:t>that need: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B1984393-32EC-EDC5-1BF1-8EDE645A5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6154" name="Title 1">
            <a:extLst>
              <a:ext uri="{FF2B5EF4-FFF2-40B4-BE49-F238E27FC236}">
                <a16:creationId xmlns:a16="http://schemas.microsoft.com/office/drawing/2014/main" id="{B5C78A26-C730-D62F-CA90-5B84D55AD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4" y="3472912"/>
            <a:ext cx="5624511" cy="178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Decks or Hardscapes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Outdoor Kitchens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Fire Features</a:t>
            </a:r>
          </a:p>
          <a:p>
            <a:pPr algn="ctr" eaLnBrk="1" hangingPunct="1">
              <a:buFont typeface="Arial" panose="020B0604020202020204" pitchFamily="34" charset="0"/>
              <a:buChar char="•"/>
            </a:pPr>
            <a:endParaRPr lang="en-US" altLang="en-US" sz="16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1600" b="1" dirty="0">
                <a:latin typeface="Tahoma" panose="020B0604030504040204" pitchFamily="34" charset="0"/>
                <a:cs typeface="Tahoma" panose="020B0604030504040204" pitchFamily="34" charset="0"/>
              </a:rPr>
              <a:t>Patios, Porches and Pergolas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7EF764E-1848-3F79-F9F3-2EBC98351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7467" y="5512310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Design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CDE254-BA17-5235-F0FF-0A97310126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044" y="2496598"/>
            <a:ext cx="3247704" cy="388641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B255C6-E402-6539-5EF3-2AD631925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960" y="4242120"/>
            <a:ext cx="286667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DE8335E-7A2D-DCF1-D288-C7E4E7DCF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8" y="5654735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57B205-074B-C611-6BBB-4ECC0D5E53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96" y="3005609"/>
            <a:ext cx="2286319" cy="962159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7508</TotalTime>
  <Words>210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2026-10-07T05:26:20Z</dcterms:modified>
</cp:coreProperties>
</file>