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54" r:id="rId2"/>
    <p:sldId id="750" r:id="rId3"/>
    <p:sldId id="745" r:id="rId4"/>
    <p:sldId id="751" r:id="rId5"/>
    <p:sldId id="753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B2BA62-D3E9-40E0-BCF0-AA6600C5C26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06E110-777A-4189-9AA8-B4F728A60A6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3973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52036D-111D-4904-8F90-B8E792CCA48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792868-D45C-4AB6-953E-B1B42FABFCD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1377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411D19-348A-44E9-A6A2-24580E1774B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47B2C5-1260-48F3-826E-550D25690FF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52705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8C7121-A560-4C73-986F-B80EDF319949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883C3D-76B0-4410-8301-9F1CD868A01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0038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8D455-BDC5-4CC3-9B45-BBEB975336A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6B4994-596E-4FDA-8C28-0E8FABFF3D1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1404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86A4B1-D5BB-454F-81E4-22A3EE8B7AE9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E809FD-2BB9-4858-A292-7A4DBB15822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28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6D2A78-7355-44D4-AB27-C7FCCD8B1FC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A2CF30-B45E-4073-8C91-AD12B734044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79382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853D86-4AD5-4859-B9BB-2555B5201BA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3FC0AD-C437-4408-9A6B-D8C403E27AE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1708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0A066F-D116-49B2-B618-5A5907E8F8E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1D5D9-411E-4619-82E5-9B3E32C3E7C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6995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CEBCE1-2035-4215-8B0F-8FC10EA79B7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3209C-FA97-429E-A842-F60DD51C25A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471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E5D953-15ED-4E5C-939B-7766DFB2407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FA0B00-CB87-4D3B-B638-B6FBDA8F163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3737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9696D4C-B373-4764-B2D8-39C4EFB4ED3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EEB736A9-6B44-4A53-84D8-943C420A2A2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916130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BA420870-BA2D-E4F0-DD03-48DA4CA2A1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1993498E-B8AC-7DD6-AB81-E8BA9DBC2B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68DB58F0-5D8B-F749-E625-FC0494ECE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9ACD2A4-BB27-F745-D678-EE348DBA08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Builder Buyer Incentive Flier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4C60127-DC1C-9B51-A3D9-C3E499DDF6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offer a Buyer Incentive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on a Builder’s new construction home.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F22C9B5-6034-ACC9-9F17-7E3DF6C523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25" y="2597668"/>
            <a:ext cx="2953162" cy="3686689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562D81F4-A3DE-CDDD-F064-857473E6E2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206" y="4612469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324FF1B-7E0F-C2D4-DB51-C11791B9FA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606" y="5570650"/>
            <a:ext cx="23622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2B8F61D6-7222-902C-29CE-B9D4BF77B4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8D80A07-782C-BAF7-3388-7352C2AF26FA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8A31033A-4CD8-A4C1-ACFA-878473AAFE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57175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079CF957-3AFC-573F-572D-7FDFEF649C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CB023E09-34E4-91AD-351D-A5AF11C3CE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BF04A4FB-A2DC-5FF2-2A56-FD79F6CF4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6888" y="4649788"/>
            <a:ext cx="601503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Many Builders are Buying Down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Interest Rates and Paying Closing Costs!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17F86ACE-1D51-EA63-9993-9BDE139E3F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4675" y="2352675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Communities and New Homes!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B5651D90-5BCF-3F33-4033-B4D5D0672D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424238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Get updated Financing Incentives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on the Builder’s Inventory Homes!</a:t>
            </a:r>
          </a:p>
        </p:txBody>
      </p:sp>
      <p:pic>
        <p:nvPicPr>
          <p:cNvPr id="4107" name="Picture 5">
            <a:extLst>
              <a:ext uri="{FF2B5EF4-FFF2-40B4-BE49-F238E27FC236}">
                <a16:creationId xmlns:a16="http://schemas.microsoft.com/office/drawing/2014/main" id="{DB03CCFC-283A-11FF-EA79-12656B3893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43213"/>
            <a:ext cx="1685925" cy="252888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300E606-CEAB-3E50-2F64-9368DDD4D6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68AFB4F-EA1C-DE1E-FD11-CB8F4C75E4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CB44A6B-A0FD-85C8-385E-FF05A2249C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9673" y="5651851"/>
            <a:ext cx="1964654" cy="83591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DBEB2659-BB9F-D763-17B3-922A85FFA6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13D904DE-99BC-3FF8-9081-CD7BBE676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1415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Window </a:t>
            </a:r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&amp; Door </a:t>
            </a:r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Business!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311D2340-DED8-695A-EBDE-0EC3BEEF58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81338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183DEB-15B9-27CA-DD17-8E97AFC2E0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14096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30BC51B-EF7C-7663-ED95-AEAA33CC4E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56260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9162463-BEF1-BD6B-4351-C5439D157A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7481" y="2376805"/>
            <a:ext cx="5486401" cy="2770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 New Home Builds</a:t>
            </a:r>
            <a:b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 an Extra Buyer Incentive…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We can provide an Upgraded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Wallaby Window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and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Door package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as part of the Sale for your Buyers!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3DB0430-6646-612A-C32D-6A38A5273B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7862" y="5334000"/>
            <a:ext cx="4465638" cy="104646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Let’s Talk…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We could work up a Proposal and include it in the Sales price for You!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245E5D-A34D-1BC1-53FA-6A28E96469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018" y="2376805"/>
            <a:ext cx="3207062" cy="4003655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B9881336-4C58-7D54-F720-4E4FE15BBF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2163" y="4519137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EF386DB-3FD9-B8F3-5825-668BA43007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8598" y="5457216"/>
            <a:ext cx="2574130" cy="645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7479</TotalTime>
  <Words>239</Words>
  <Application>Microsoft Office PowerPoint</Application>
  <PresentationFormat>On-screen Show (4:3)</PresentationFormat>
  <Paragraphs>44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978</cp:revision>
  <dcterms:created xsi:type="dcterms:W3CDTF">2015-01-05T15:32:48Z</dcterms:created>
  <dcterms:modified xsi:type="dcterms:W3CDTF">2026-10-07T12:55:37Z</dcterms:modified>
</cp:coreProperties>
</file>