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F956-B3ED-4FAB-8506-5523389D052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1F98-772F-45DB-A044-A87B708542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4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4215-9413-45F4-9088-160DE1938AA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588D-32EE-41EF-92D3-CFB1E9BA7D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9B9C1-B7EE-4BF8-898D-FA9E8A94547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62BE-AB1F-4843-8129-EF8FC92326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4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A3B5-45DE-4F18-800A-B821EFCCC39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A9E1-4019-4C21-BE3F-C06F5474AC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AE21-665E-4405-BBA3-150A56E08C8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EFEF-E111-4FC8-8402-4801641319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1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D4A-F372-4A2B-93E3-90962409017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1326-D5A5-47F1-A3D0-85C10F6EC7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EAF4-01E6-4EE7-A435-A2C6F716E7E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2938-009E-41DD-AA09-B4753D1F6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14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F29C-17DB-47F9-B571-62AB76681D7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0EF6-0ED0-4D30-BDBE-B20485CEF2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92B0-C1D0-4E9B-976E-B6BE799941F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7CA2-B7B1-4087-AF77-FC8879C8A1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3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D664-C65B-4DD5-B7FC-37910E22BEB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F501B-AEA7-454C-B1F7-9BEC98BC1D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8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3B40-A3BB-4AC4-B2B9-0FB0C6408F1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770-7052-4EC4-90B9-BFB48D7132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BF81AE-95DF-4AA6-89E1-9F06C670BEF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AF4FC6-17CB-4C2F-B4D0-AE9EA8C2F7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32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153A267-98C4-9D04-92AB-EAC28DB76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 Experience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829149A-8775-EE71-A8CD-1E7D3ADE6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Licensees can use to improve the “Showing” experience of a Real Estate Agent’s listings.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B0F8A9-43E2-C744-12DC-1C4502C5AE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79713"/>
            <a:ext cx="2991267" cy="34009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B2699A7-4A03-80C8-F26A-7C4ADDD24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933" y="442179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DB34F47-DF4E-CA9A-7EA9-E78D2C5DA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08438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A209632-A4DE-3D25-5E26-66A8BA87A8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691" y="3124200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473721-136A-6D2E-309B-C98C99A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16CAF48-C52E-B475-8CF5-1873A7B596B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30FA388-DC8D-65B0-C1FB-CFF610706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AC5E8177-EA24-9FEB-CB54-8FDEFFB37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79AFD320-992B-0FF5-F363-73A0D3844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1188E97-CF25-AA2C-15F2-B09A15836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49788"/>
            <a:ext cx="58785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B48C1ED9-363D-4197-D119-13224FF1F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2352675"/>
            <a:ext cx="594106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6FFFE78-3F92-396B-1A1C-40EE9DE83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A05D1F-BB1D-5271-ABDB-9E444FA19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E5BAA38-927C-25AB-EAD9-D2F79D7BB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3F101A-B4A1-D576-4F99-DD1CC1C18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1BBA9D4-4770-FF1E-7AEB-1A4918192A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991" y="5619446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05DBDB-C9A7-6B5A-DF62-4EB34EBA5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Furniture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57005E-4474-A287-5718-41CAE8ABE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5301" y="2520155"/>
            <a:ext cx="5449426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new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F3C5F57-D40B-CFC3-1221-DC13A549D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7195" y="52329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Free Proposal for You!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CDF7735-9F2C-91CD-7272-B1D0902B6B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3186" y="3643150"/>
            <a:ext cx="5480591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Furniture and </a:t>
            </a:r>
            <a:r>
              <a:rPr lang="en-US" altLang="en-US" b="1">
                <a:latin typeface="Tahoma" panose="020B0604030504040204" pitchFamily="34" charset="0"/>
                <a:cs typeface="Tahoma" panose="020B0604030504040204" pitchFamily="34" charset="0"/>
              </a:rPr>
              <a:t>Home Decor </a:t>
            </a: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products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2DA196-35FB-CEE8-D4AD-B56BB381E9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09" y="2471675"/>
            <a:ext cx="3191379" cy="3904102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D82169E-2D4A-4808-2BB6-B9021D8F0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98" y="442372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7A481EE-1049-DE64-7F58-22BE7386D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70" y="54864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056244-9A03-2734-94C3-7750926FD4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221" y="2889113"/>
            <a:ext cx="2267028" cy="11171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7465</TotalTime>
  <Words>234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972</cp:revision>
  <dcterms:created xsi:type="dcterms:W3CDTF">2015-01-05T15:32:48Z</dcterms:created>
  <dcterms:modified xsi:type="dcterms:W3CDTF">2026-03-06T14:35:52Z</dcterms:modified>
</cp:coreProperties>
</file>