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129D54-FE3B-6D15-148E-725AFD241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2" y="2636837"/>
            <a:ext cx="3019846" cy="36200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44C3CEF-563D-73A3-A43F-650CF538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695" y="46434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10C7F34-0868-3C15-CF7B-4F8BC54EB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557650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733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39975"/>
            <a:ext cx="4038600" cy="40560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Business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803055-CDA2-5354-9D3D-02C70F4C3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558003"/>
            <a:ext cx="3019846" cy="362000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99293A-7667-1DC7-E62B-EDB889866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223" y="45720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1398451-4C9D-FEFE-789F-D1DD3573A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554" y="5457190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7548</TotalTime>
  <Words>148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2026-10-08T05:40:51Z</dcterms:modified>
</cp:coreProperties>
</file>