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752" r:id="rId2"/>
    <p:sldId id="753" r:id="rId3"/>
    <p:sldId id="754" r:id="rId4"/>
    <p:sldId id="755" r:id="rId5"/>
    <p:sldId id="756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800000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2CBA3-1779-5027-D6E5-B31C829C6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F2BC2-4396-96CD-8DC5-67B965224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B92C-0874-791A-9925-238946849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033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17F331-F049-6C96-9F5D-B1CB8C68A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79EDB-1E55-28BA-D2FB-517518A42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5B3CD-55EB-6289-09B0-C620DE86C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835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0516C6-A644-9992-82FC-EC157FE3E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612CC-0406-6B17-87AA-110926C4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99A168-7036-D864-F124-6C3118B51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251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FB09F5-3601-2866-BFFD-6E1B65B28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5281-A85B-7E09-F321-04B10CFCE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5D5705-7E0F-D770-1093-3A1E772D4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575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2A93D-E8E4-4E69-DA0C-EE032D801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2AF05-5902-F1B1-AA10-F19F31B086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9D104-34D7-B7D0-3D3D-1145CE05D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80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F4F0A7A-5336-5C46-085A-86D205258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875A2194-8144-4A1A-3107-7763F1022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5754B2B-5654-02E4-0EB6-4D853CD79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71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B600F460-85D3-CC93-A478-013BFF07F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E92FE9-FC3A-AD10-C0ED-84F8B2471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856CDD5-F28B-EDCE-147F-708BADB19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996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0B9CC97-EBCF-1D9B-3343-EA34F4A2E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C99F446-8A42-53A2-CAEC-8B704378D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06F537-DD7C-D35D-BEB8-A74EB9809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97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9BDF40F-FE91-0490-0D4A-3CC63025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67A1A23-9F01-F18F-AC4E-2E4A83E94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33B887E-B388-4EAC-F719-D262B251E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1185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69E9E49-875E-527E-2C92-78A746B1F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5986534-98A9-9010-9AB4-A6EEA893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30F72DF7-A921-E14A-FE76-A3F4BF038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7918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CBE2F1-9B51-2B40-55BD-B0792DF3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CDE20E3-0AEF-B503-C55E-F204274F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EEA93E-4F23-9D10-32B3-3B6A9C2AE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77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47A3DD1-2A83-F37C-FCCE-186115284C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41D817C-9EC0-FB7A-07AF-ABF1D7179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F412D2-1694-15CE-2B36-91166D2D36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/>
              <a:pPr>
                <a:defRPr/>
              </a:pPr>
              <a:t>8/28/2023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7EFBE-6E5F-2825-0FDE-575B9C979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2D23F-510C-DBB8-4A19-69864868FC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B284BD37-66EB-9238-5403-7D173553D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01168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Sample Business Card</a:t>
            </a:r>
          </a:p>
        </p:txBody>
      </p:sp>
      <p:sp>
        <p:nvSpPr>
          <p:cNvPr id="2051" name="Title 1">
            <a:extLst>
              <a:ext uri="{FF2B5EF4-FFF2-40B4-BE49-F238E27FC236}">
                <a16:creationId xmlns:a16="http://schemas.microsoft.com/office/drawing/2014/main" id="{1ABAA091-4B0F-5691-01F6-B60F5749D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Business Card that you can use to get Referrals from</a:t>
            </a:r>
          </a:p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Builder Sales Reps and Real Estate Agents.</a:t>
            </a:r>
          </a:p>
        </p:txBody>
      </p:sp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Download both Sides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and get Business Cards in </a:t>
            </a:r>
            <a:b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836DC80-F331-185E-092A-7BAE0FE35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218" y="2678685"/>
            <a:ext cx="2909428" cy="363423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84518F9-C78C-9E0F-7B84-6146353995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0232" y="4465575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2D989CD-2889-DF30-6D9C-F116CB935C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40732" y="5638993"/>
            <a:ext cx="2438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Front side of the Business Card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479" y="2436813"/>
            <a:ext cx="5933042" cy="396398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Back side of the Business Card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306662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</a:t>
            </a:r>
            <a:r>
              <a:rPr lang="en-US" altLang="en-US" sz="28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www.YourWebsiteName.com/whatever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F024443-2AF1-32C0-F18D-A11142F0A9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2438399"/>
            <a:ext cx="4038600" cy="395763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Professional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Home Cleaning Services</a:t>
            </a: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Contact 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for a Free Quote!</a:t>
            </a: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22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endParaRPr lang="en-US" altLang="en-US" sz="1000" b="1" dirty="0">
              <a:solidFill>
                <a:schemeClr val="bg1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  <a:p>
            <a:pPr algn="ctr" eaLnBrk="1" hangingPunct="1"/>
            <a:r>
              <a:rPr lang="en-US" altLang="en-US" sz="22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YourEmail@Address.com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FFDAB8-98CC-AEB5-9AA8-3210738222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2667423"/>
            <a:ext cx="2909428" cy="363423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649C10C-705A-E162-62F3-57058628F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199" y="4464980"/>
            <a:ext cx="263900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Mkt Area/Name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B355AD2-1940-65B0-A400-58B036753D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1297" y="5551338"/>
            <a:ext cx="2534810" cy="5156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7535</TotalTime>
  <Words>156</Words>
  <Application>Microsoft Office PowerPoint</Application>
  <PresentationFormat>On-screen Show (4:3)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</cp:lastModifiedBy>
  <cp:revision>970</cp:revision>
  <dcterms:created xsi:type="dcterms:W3CDTF">2015-01-05T15:32:48Z</dcterms:created>
  <dcterms:modified xsi:type="dcterms:W3CDTF">2023-08-28T14:56:36Z</dcterms:modified>
</cp:coreProperties>
</file>