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EC62-D0EC-4E64-9F5C-05B4D93F2A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C443-4E5E-4D99-9429-0FA43705A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6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BB40-63CF-4E99-9707-BDBACC246C2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4029-5CEE-42C1-989B-9FEA1FF9F5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0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227-42F1-44CD-9C09-1A8C977CDB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0764-25EE-43D1-BD1B-B1F586A5C0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65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AA4C1-76DC-4B74-BE9A-E4B04AFD8CC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C8249-A1EE-4AF7-94F6-AA62668EA4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12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D150C-DE25-4234-AC9F-DBFB666FAA0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C919-28F9-4EC5-AF39-DBBF2FC743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3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FD40-7FF6-4B5A-9B0D-B22B8FBF67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BD3C-9BD8-4B25-947F-2588051940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6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BD9A1-F24E-492A-95CA-ED2E49E8D6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E34F-DDEB-4129-87DD-CBE3808820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0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494A-094A-4D5A-AEAD-10F3F202ACC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D2583-F0A4-476D-9201-11AC3AD80F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82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E93C6-4CC6-47D4-82F3-CF9EBB6504C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4B7A8-F0B5-42E7-B78D-AF7E26A025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42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F398-70BF-4A6A-8EDC-3CC7993830F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8099-08FE-466B-A3B4-87C92191A2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12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CEDC-8A3D-4BB2-A3F1-EB6225F146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A9B43-1C3F-45C4-9C80-894EE8CE0E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50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6E8348-24B1-4F8B-B9A1-558437D94D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654629-1CD0-4994-B630-A3B58B1962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978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CBC4A528-59AE-CE6B-7E4B-6922A068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EBB4EE67-2000-0C17-AEBE-FC989E312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Sales Reps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5AB8C3CA-A9E9-BE15-2D81-03EEFB9EA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C8A1D94-B3E9-4384-2FE8-E60AC765A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112C15D0-D5DB-EE0F-6A60-08ED35F1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2621C-D1A8-5774-D97E-BBBE178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3" y="2614783"/>
            <a:ext cx="3286638" cy="3836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3C17D0-C233-61F7-33D8-239904F95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66769"/>
            <a:ext cx="1524000" cy="1524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5A8615-7AF4-185E-A77A-8464BE0D2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639579"/>
            <a:ext cx="2819400" cy="71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1C0AAF-484A-76AD-31C9-224609D56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7454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26F2803-DDE1-9BEE-4C72-CD5A780F6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D69037-3CF4-3386-BC1F-D6B669D8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5D97F1-0AF1-5A89-728E-7C22DDF9D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594799-4C70-44A0-70C6-6C599625F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5524499"/>
            <a:ext cx="1143001" cy="1143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746D90E-E39A-6DC0-B233-747151F6A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26FA1F6-AAA2-9975-BCB4-B53417B9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121443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System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DEB1FD07-5B17-8113-90F3-2D00CC90F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6F0698C3-8CAD-0D11-8CAC-023502F1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5507038"/>
            <a:ext cx="4724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Punch List…</a:t>
            </a:r>
          </a:p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DEEA1A-47DF-228D-71EC-7FB93EF80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98" y="559143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AFF88-40AC-5AEF-CB85-98D4F1E96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54" y="2715842"/>
            <a:ext cx="2978724" cy="34768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609AE2-172A-4ADA-AF34-BDEAE176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93" y="2967959"/>
            <a:ext cx="1453245" cy="145324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470ABD-7D59-BC0D-F007-5C6098FB3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128" y="464498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DD709F-76A7-E80D-9574-C3EEA459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5529565"/>
            <a:ext cx="273605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989D66-4130-B7CD-0014-EA3C63A51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702" y="2482851"/>
            <a:ext cx="5711948" cy="256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Smart Home Security System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B60A3-02AE-A615-9489-6873C59A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181" y="5049857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7523</TotalTime>
  <Words>255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2026-10-07T05:19:37Z</dcterms:modified>
</cp:coreProperties>
</file>