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46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11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25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91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96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13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23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55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108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69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64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606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1E35BD3-897B-E3B0-838F-5BA2ACF2B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E74C79D-506A-C37E-1167-4B27E75EF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975265-C776-833E-59BC-8F39973E39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891F90-9FB3-CC75-EA81-EC0D683E0B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141CEA2B-3B7B-DB5B-933E-AE8A8C4D2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1D23865-91B6-3B86-8002-38FD4176F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-55679" y="4950619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Inventory!</a:t>
            </a: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88B62D74-8581-33F7-5883-12015485A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976" y="5805487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EA90456-1333-48D9-8963-475827F94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55469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221276-7D42-73C2-A18E-87C3C563A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29" y="5819775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us Fence and Rail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80C533F-0136-8B02-AA9C-36264C1F1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599" y="543442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32757E2-BAE1-BC1A-62C5-86B48761A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79" y="2490087"/>
            <a:ext cx="536143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Fence and Railing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D5930F-4692-15E1-AC50-80F61E3C77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37D5A9-95D4-CFE1-D3AC-363B76EE0C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96B12F2F-1233-5EF9-F272-59454AF5D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8607641-49AA-0B82-CAC0-37CAC6626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7455</TotalTime>
  <Words>212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2026-03-06T14:59:11Z</dcterms:modified>
</cp:coreProperties>
</file>