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BA591-602B-4F06-9BE9-576CF7A430A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AEDE0-E08F-4215-8DF3-F14C0C7EDE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76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AB869-9277-4599-8A7B-EAFA908BB5E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5E7E-D3E8-4A92-A797-CC398112B0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31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3BDED-A744-4F85-B612-0B8FB7F95A0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1B180-5F1E-4178-8F8E-896873A740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35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D8FF5-C7E7-456F-938C-05482FB5D15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3F005-DCDA-493A-9506-F332538E83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336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8F8A4-2F50-48A7-87DF-10A9683EB49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69E6B-CB65-4B48-96B4-56B0F78EAD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3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D7AA5-3C2A-47E2-9AD0-C583AADDCE9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35F48-A6FE-4770-92E4-E3AD3A4AA8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11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6C0DB-5DB1-4F9E-8D5F-19D42331B75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B3404-16F8-4ACF-A82C-F4C8BF138F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99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55A4E-8D27-4C0A-BE6B-01419A5A539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3767D-336F-4178-8F4C-4E3E03BE0A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77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A9DB7-4F29-439E-8406-D0836A1A043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A5623-EC03-4DBC-B425-BF4EE5F356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44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6DB63-C0F0-46A2-9D2B-F002C3E28BD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448BC-F91C-4643-8F4E-D519D04B9F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37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2E904-19A3-4492-94CA-050297BA90E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AC9FE-3AE5-40B8-B550-42FAE13371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67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C845A9-AD12-41CF-89D4-4D96795BC098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B761660-4DC2-4CF2-B695-E0F9E59ACD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259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9D7AE6B-2669-93F8-7B28-9B9E3826F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FA2F046-B209-2969-E30F-0AF479A5A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45104499-1772-60DA-4E1F-4EDAFA1E5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7D9A5A-7BC8-5A62-1ED9-F950D70C3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0438694-6FFB-88FA-9C80-B90B3E14B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604561-F9DC-8D06-AE7A-B0FA70137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43055"/>
            <a:ext cx="3260449" cy="37069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48DDFF5-AC97-AC4B-0D0F-9719D86B9C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950825"/>
            <a:ext cx="2422707" cy="125128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E23733B-61BE-BDA7-46D6-594FEC365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8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056526-2C69-71DF-CB38-C140F6CDA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349" y="5562600"/>
            <a:ext cx="252240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0DFCD6E-AEC7-A773-3675-4FC071C9C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F9473275-1504-90FB-8E7D-030390DD9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6AF6AA1-1524-D1A9-EB04-0091C6D79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75B5BAA-80C6-E8F8-B157-636E0B044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78E8A26-C6E3-8212-D284-629323732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707B809-982A-0D1A-1755-15E982B4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9C6BC0A-0460-BC93-37ED-302EE7EE5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506F4ED6-0E40-B9A1-8242-B0DE80796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CF8AAA-6C86-20D6-A76D-75D1F1707F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026" y="5547798"/>
            <a:ext cx="3257948" cy="109684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390562E-D075-89B1-2D10-8662D56A7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2732B7-F07B-E76E-BAFE-799ECC4F0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B317FC78-4A7A-BEC6-342F-89DA27A99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A7D2E7C-2DC7-DD01-94DF-499B58BDB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8" y="1204406"/>
            <a:ext cx="8709024" cy="1066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Sprinkler System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78377BB-5009-77C0-1510-2B9A0D1481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01168"/>
            <a:ext cx="8709024" cy="91166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246BFDB5-B224-B8A9-BB5D-AF4023D8E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698" y="5667378"/>
            <a:ext cx="5257806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Consultation!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A06C84-E61B-BFED-70A1-B30E45D97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" y="5228749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9C87F7-A3DA-D9E1-C8AD-C6FBB2B11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89918"/>
            <a:ext cx="25146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DDFE4A-D368-890D-5E1C-C2FEC7DF63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51" y="2643055"/>
            <a:ext cx="3260449" cy="37069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7EE82F3-7DD5-D0D6-3914-E18DBB889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2698" y="2459529"/>
            <a:ext cx="5257806" cy="306546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Home Buyers that want to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use 60% Less Water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Irrigation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need a Sprinkler System Inspection…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FF52C56-4561-61F7-3B77-81963DA12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21" y="2950825"/>
            <a:ext cx="2422707" cy="1251288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43E600F-FC83-AF59-825C-74DDDFFB1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238" y="4348553"/>
            <a:ext cx="287547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4929F43-636C-0309-F890-825A0D327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1" y="5562600"/>
            <a:ext cx="263135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7475</TotalTime>
  <Words>212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960</cp:revision>
  <dcterms:created xsi:type="dcterms:W3CDTF">2015-01-05T15:32:48Z</dcterms:created>
  <dcterms:modified xsi:type="dcterms:W3CDTF">2024-04-01T10:41:27Z</dcterms:modified>
</cp:coreProperties>
</file>