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DBB8A4-D796-7254-4A0D-1BB033C285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709614"/>
            <a:ext cx="2991267" cy="357237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A8F8D5EB-2AA4-7B8E-B8E1-A66E13ACB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733" y="436442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222DAC7-EBF3-550A-EFF9-5F78A6C0F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5133" y="5562600"/>
            <a:ext cx="2362200" cy="507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D798E3-225A-9B12-23AF-78BA477593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413" y="5470525"/>
            <a:ext cx="2807536" cy="126126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Bath and Shower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517304"/>
            <a:ext cx="5486401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40ABD0F-5C11-640B-A15B-12C65BAC9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3677704"/>
            <a:ext cx="548640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Five Star Bath Solutions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Properties…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EEE3AB-65A2-7EF0-0D52-56C096CD1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78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1382F7-22C9-B905-A9A7-4177E6675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34" y="2587375"/>
            <a:ext cx="3172154" cy="378840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46B8BBA-E0AA-D481-CF3E-9BCEC8A1B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211" y="430830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BE8B14B-A99A-6B3E-5602-FB99F1074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034" y="5539543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7535</TotalTime>
  <Words>234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2024-10-29T00:04:08Z</dcterms:modified>
</cp:coreProperties>
</file>