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Agent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991031-AE14-D899-3AA3-1CEC1539D7E1}"/>
              </a:ext>
            </a:extLst>
          </p:cNvPr>
          <p:cNvSpPr/>
          <p:nvPr/>
        </p:nvSpPr>
        <p:spPr>
          <a:xfrm>
            <a:off x="3096895" y="5724134"/>
            <a:ext cx="2950210" cy="7897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F8BE5D-2207-2DD6-1945-E15692BC9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44" y="5784459"/>
            <a:ext cx="2609111" cy="662183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Roofing Maintenance &amp; Inspection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517304"/>
            <a:ext cx="3218778" cy="38584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7525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2024-10-28T09:45:36Z</dcterms:modified>
</cp:coreProperties>
</file>