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49" r:id="rId2"/>
    <p:sldId id="750" r:id="rId3"/>
    <p:sldId id="745" r:id="rId4"/>
    <p:sldId id="751" r:id="rId5"/>
    <p:sldId id="753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51381E-F5B0-4008-AB92-E75047F53F31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E68C61-F73A-4025-A1F1-92FA05D720C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3359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858E19-6252-4B33-98F9-F19B37D06CAB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33FFB8-A79A-49AF-ADE7-DF54EFDB05D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62727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BDC02D-0036-4B92-8773-520664322177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C5CF8D-3D1A-488D-97C7-49639ACCE3A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5420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1945BF-206B-4AFC-B19B-3F2CB049538E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7B8D2C-09CA-4202-A10B-190DBA39E54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0962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532FAF-6841-45B8-92D9-BD74C3448BB8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B53EC1-8444-4100-8AA0-AA7356015FC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73894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944015-9F18-42A4-BC80-3B06DC1CDE8F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FB84A4-83AB-470B-B1FD-EB9CDB45830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5131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365CDF-F831-4BDD-97AF-67F9A3C503D2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2FC88A-A87E-441D-A37B-E4BE869C546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819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EA0373-FCDB-4FB9-9E32-BE82860DA4A4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F0B3BE-3F1D-477F-92E2-47FA262116C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949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AFE478-0E46-4BC9-8867-AFA19DC72D40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401A46-C9B3-4791-BE17-DA99DBD78FA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178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3EEAD4-9451-4979-A8E1-676BBE3F3360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A7D8CB-A439-4326-8B2B-3BD72DD0A25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0653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52AADD-2AFD-48F3-964B-9062A9045D2E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1F596C-D814-4460-805B-598AE27678C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0652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F4C59D7-D7C8-4389-B2A7-3AF67162F75A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97731DD-1CD6-4610-A3BB-A6A7AB2E287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71090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CAD343B1-788A-1798-4B1D-A1B05EE601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801F64A3-13FF-3BBF-8D29-11F177E585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214B862F-329F-5A07-9742-AF9CE16501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9F1CAC4-8FE0-BD01-FAA4-DF6145C513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Builder Sales Reps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4AFADB1-F2BD-E9CF-9475-B03352F59E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 New Home Buyer Referrals from the Builder’s Sales Reps.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20A7D8D-F293-CDAB-BE33-FA8ED873DA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745" y="2636837"/>
            <a:ext cx="3170655" cy="371316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ECB0F2F-6D61-FCFC-FFC2-96D0970F64A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5572" y="3010978"/>
            <a:ext cx="1143000" cy="1560284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D73F18F0-ADF4-59F5-90C3-94526000EA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3879" y="4708580"/>
            <a:ext cx="2848184" cy="4637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Add your Pic/Name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A2E406F6-BA52-5FBB-9991-19FADA74AC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5562600"/>
            <a:ext cx="2590800" cy="582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969DF381-6E1D-B31C-44AB-5BD6154A99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62A71E2-CB2F-2F9E-8B97-F798C2BFC57A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DEA2C832-8FE5-8E61-3C9E-2D1874F87D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8376EE4F-D616-8DD6-2C5A-D666A0DD73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pic>
        <p:nvPicPr>
          <p:cNvPr id="4101" name="Picture 9">
            <a:extLst>
              <a:ext uri="{FF2B5EF4-FFF2-40B4-BE49-F238E27FC236}">
                <a16:creationId xmlns:a16="http://schemas.microsoft.com/office/drawing/2014/main" id="{AE2A2170-2507-BAFD-3554-7A4A4E9EB9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38" y="3048000"/>
            <a:ext cx="3276600" cy="2189163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2" name="Title 1">
            <a:extLst>
              <a:ext uri="{FF2B5EF4-FFF2-40B4-BE49-F238E27FC236}">
                <a16:creationId xmlns:a16="http://schemas.microsoft.com/office/drawing/2014/main" id="{B5BA7295-0595-CAE3-1F9B-23EF147CC0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8" y="2432050"/>
            <a:ext cx="3276600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706853DF-8581-021B-C251-5FDA311B82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2436813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Perform New Home Buyer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Presentations…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7D377414-876D-F813-9C37-3A60E783D5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8" y="3463925"/>
            <a:ext cx="534193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Communities and New Homes…</a:t>
            </a:r>
          </a:p>
        </p:txBody>
      </p:sp>
      <p:sp>
        <p:nvSpPr>
          <p:cNvPr id="4105" name="Title 1">
            <a:extLst>
              <a:ext uri="{FF2B5EF4-FFF2-40B4-BE49-F238E27FC236}">
                <a16:creationId xmlns:a16="http://schemas.microsoft.com/office/drawing/2014/main" id="{A235E4B7-69AF-B3AE-7726-9E83B0F77F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4573588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Chat with the Builder’s online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Sales Reps to get the latest Incentives!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3D89EC6-F650-657E-5B9E-39387C0E201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9735" y="5524500"/>
            <a:ext cx="2724530" cy="1095528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AACE95BC-30BB-EA76-7DE7-75E24AD0F2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98A49AB5-35F9-5F18-F2CC-86E2441795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A5C74F86-7B25-4E97-1CE7-A98BC8BBAC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B704695E-4EC1-7C08-9500-F1925E5E0D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077151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some Decorating Business!</a:t>
            </a:r>
          </a:p>
        </p:txBody>
      </p:sp>
      <p:sp>
        <p:nvSpPr>
          <p:cNvPr id="6147" name="Title 1">
            <a:extLst>
              <a:ext uri="{FF2B5EF4-FFF2-40B4-BE49-F238E27FC236}">
                <a16:creationId xmlns:a16="http://schemas.microsoft.com/office/drawing/2014/main" id="{E8B31C6A-01B3-5E1B-E577-7CEF1E275E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6153" name="Title 1">
            <a:extLst>
              <a:ext uri="{FF2B5EF4-FFF2-40B4-BE49-F238E27FC236}">
                <a16:creationId xmlns:a16="http://schemas.microsoft.com/office/drawing/2014/main" id="{CFDEF494-01E6-1235-B375-777A852744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0675" y="2351446"/>
            <a:ext cx="5765225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New Home Buyers that want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E1A0DF95-37F2-EB8E-52C1-274939D0D3A9}"/>
              </a:ext>
            </a:extLst>
          </p:cNvPr>
          <p:cNvSpPr txBox="1">
            <a:spLocks/>
          </p:cNvSpPr>
          <p:nvPr/>
        </p:nvSpPr>
        <p:spPr bwMode="auto">
          <a:xfrm>
            <a:off x="3727737" y="3200400"/>
            <a:ext cx="5105400" cy="9356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Interior Decorating Services</a:t>
            </a:r>
          </a:p>
          <a:p>
            <a:pPr algn="ctr" eaLnBrk="1" hangingPunct="1">
              <a:defRPr/>
            </a:pPr>
            <a:endParaRPr lang="en-US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defRPr/>
            </a:pPr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8AC3049-097E-3BBF-0E81-EFE00D5ABA0A}"/>
              </a:ext>
            </a:extLst>
          </p:cNvPr>
          <p:cNvSpPr txBox="1">
            <a:spLocks/>
          </p:cNvSpPr>
          <p:nvPr/>
        </p:nvSpPr>
        <p:spPr bwMode="auto">
          <a:xfrm>
            <a:off x="3340675" y="4300798"/>
            <a:ext cx="5841425" cy="83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if you need help with “Staging” your</a:t>
            </a:r>
          </a:p>
          <a:p>
            <a:pPr algn="ctr" eaLnBrk="1" hangingPunct="1">
              <a:defRPr/>
            </a:pPr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Model, Inventory or Custom Homes…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F60A57A-2E6A-FE4B-1D7F-76416B75C8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5334001"/>
            <a:ext cx="4648200" cy="1020762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endParaRPr lang="en-US" altLang="en-US" sz="23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9DD364B-F11E-8208-3981-5A9AC9691D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47618" y="5409029"/>
            <a:ext cx="4465638" cy="87070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Contact Me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for a Free Design Consultation!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9007144-C2C1-5013-733E-B4E98980A2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476" y="2408175"/>
            <a:ext cx="2995299" cy="3946589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80423AD9-B338-4DAD-73D4-3A4760ED463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2743200"/>
            <a:ext cx="1339614" cy="1828678"/>
          </a:xfrm>
          <a:prstGeom prst="rect">
            <a:avLst/>
          </a:prstGeom>
        </p:spPr>
      </p:pic>
      <p:sp>
        <p:nvSpPr>
          <p:cNvPr id="12" name="Title 1">
            <a:extLst>
              <a:ext uri="{FF2B5EF4-FFF2-40B4-BE49-F238E27FC236}">
                <a16:creationId xmlns:a16="http://schemas.microsoft.com/office/drawing/2014/main" id="{15303102-BEDA-8AD5-99CC-4FB58812AC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299" y="4713288"/>
            <a:ext cx="2770187" cy="4637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Add your Pic/Name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DE6386E6-B395-D47A-16CD-6091FF7399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9923" y="5638800"/>
            <a:ext cx="2522403" cy="4637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7473</TotalTime>
  <Words>226</Words>
  <Application>Microsoft Office PowerPoint</Application>
  <PresentationFormat>On-screen Show (4:3)</PresentationFormat>
  <Paragraphs>40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967</cp:revision>
  <dcterms:created xsi:type="dcterms:W3CDTF">2015-01-05T15:32:48Z</dcterms:created>
  <dcterms:modified xsi:type="dcterms:W3CDTF">2026-03-06T17:21:19Z</dcterms:modified>
</cp:coreProperties>
</file>