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7"/>
  </p:notesMasterIdLst>
  <p:sldIdLst>
    <p:sldId id="752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00349F-DF26-42C3-85F3-637606CC40F3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1093D1-3A2A-4109-B542-37EB9BC1E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077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1093D1-3A2A-4109-B542-37EB9BC1E49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83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5AF18-92DB-4F18-9AF1-A856B6EB55AA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59A72-5D02-4563-ACBA-E846380F6D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738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E4ADA-4F8B-460A-B3E9-7D377EDE2EB6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A84A-3386-40CC-9F11-67C5043AD4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501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27AA5-CA85-4BFA-BD4F-EB77CD254BEC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EE08D-2D18-4552-8790-B63A70DE6F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314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C9CB3-838F-470B-BDA9-A96F8F6B2F90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CFE81-982D-4066-8FE9-A27359E049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8053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4A0C-C587-4F75-95A0-999DD06ED6C6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E2D3-ED3D-40DE-984A-0AE17CD2FB5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948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CB910-B7EA-41E9-BE45-380004DE3634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B3515-B33B-4D00-8761-654DBB3318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639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ECF1-9F3A-4159-AE54-94244A2B7AB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E31F4-B9F1-402D-9367-D4267D22D6C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5662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CD0C3-279B-4217-B295-91A0030CB575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66B92-2141-4D7B-95D3-BE073601E2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214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AB167-D51D-4160-9CC2-FB1B025EF96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D02D6-8B8C-4B45-9BD9-5D9020F9FB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596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39DAC-FAD2-47E9-A709-DC066E80F730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C6996-EC06-40CD-A79A-E2D2F1A9E2A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3162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6ACFD-F8CF-48DA-8651-385126E1BD0A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D5805-FA85-4D30-B3E1-80B0E55B598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42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DF95B4-AE83-404C-9598-A9ECF5C697D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F176A6A-8D45-4DF3-B649-568555FEB2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28347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6868" y="541728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17ACF3-FBDD-28E5-8A32-EFE1E11F4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A077D54-1249-AE9A-A052-C9FA88ADA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EB2F49B-18CF-04E6-4742-32BDA674F9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789238"/>
            <a:ext cx="2783633" cy="32987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1765875-2C56-503E-86EA-46E2544F6B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646" y="3124200"/>
            <a:ext cx="2259914" cy="79863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1B14FA8-7011-237A-71EC-2FDA1D2ED8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446" y="43485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776C1DF-1391-F069-1457-1D9AECD89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401" y="5417280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F19CBB8-0263-C250-7796-4127515BB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F7FC31-818F-0DC8-77DD-CAE07E8424C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5E617B2F-E14A-2608-6704-14E27E51F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48D0114-8050-0586-47E5-2B6F15EB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57E6356-778B-F303-8ECF-14E75370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698E7943-688A-0B53-9CF7-8D63C926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2619" y="4649788"/>
            <a:ext cx="5955506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E292ACF-85B0-4FD8-3983-3A35B742B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825" y="2352675"/>
            <a:ext cx="5956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8" name="Picture 4" descr="money.JPG">
            <a:extLst>
              <a:ext uri="{FF2B5EF4-FFF2-40B4-BE49-F238E27FC236}">
                <a16:creationId xmlns:a16="http://schemas.microsoft.com/office/drawing/2014/main" id="{BBC3BB5F-2113-2312-0082-9F88E1ABA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FB66EBB-75A1-456D-9060-DECB20642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F31F9D2-7D42-5FB4-DE83-C5FEF2B22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808662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1173F6C-BE9E-F4BB-A22F-6290EB94B1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5584826"/>
            <a:ext cx="3048000" cy="107714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2619" y="3427414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1CEDBBF-09BF-DE4A-5AB6-D9247C6C4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4C388FE-2B4E-BF51-94E9-32150A5B6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93" y="478234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8993819-4C31-37CA-BBF9-47B6F2989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398" y="2480386"/>
            <a:ext cx="556260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A21A963-4FF9-4A10-20E6-C1C44AD5C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398" y="3586639"/>
            <a:ext cx="5561012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Custom Concrete Coating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D212712-E720-055B-DA76-E72C345A6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9086" y="51128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8F37B2E-FA57-5C07-4CE9-926C519C46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93" y="2601011"/>
            <a:ext cx="3084007" cy="3654666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43D2093-9360-7920-A768-649D8031FC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340" y="5535998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99C0A1D-A7E4-512F-2F40-8EE571AB2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302" y="4239510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725A3B1-BE76-61BF-C1F4-9BD9AAC0ED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020942"/>
            <a:ext cx="2259914" cy="79863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7508</TotalTime>
  <Words>238</Words>
  <Application>Microsoft Office PowerPoint</Application>
  <PresentationFormat>On-screen Show (4:3)</PresentationFormat>
  <Paragraphs>45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967</cp:revision>
  <dcterms:created xsi:type="dcterms:W3CDTF">2015-01-05T15:32:48Z</dcterms:created>
  <dcterms:modified xsi:type="dcterms:W3CDTF">2024-04-02T04:13:24Z</dcterms:modified>
</cp:coreProperties>
</file>