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7B42B9-79C9-3E63-66A5-6A4E80A8B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15" y="3156694"/>
            <a:ext cx="2253628" cy="810515"/>
          </a:xfrm>
          <a:prstGeom prst="rect">
            <a:avLst/>
          </a:prstGeom>
          <a:ln w="5715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623B47-EBD0-6B9E-C671-8EA2D65A9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37" y="5655469"/>
            <a:ext cx="2432126" cy="8747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959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Fence and Rail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80C533F-0136-8B02-AA9C-36264C1F1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599" y="543442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2757E2-BAE1-BC1A-62C5-86B48761A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79" y="2421381"/>
            <a:ext cx="5361432" cy="17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Fence and Railing for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Custom Home Listings</a:t>
            </a: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Homeowners…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5930F-4692-15E1-AC50-80F61E3C7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0" y="2514600"/>
            <a:ext cx="3200400" cy="3770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37D5A9-95D4-CFE1-D3AC-363B76EE0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2" y="2958640"/>
            <a:ext cx="2404976" cy="864947"/>
          </a:xfrm>
          <a:prstGeom prst="rect">
            <a:avLst/>
          </a:prstGeom>
          <a:ln w="57150"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6B12F2F-1233-5EF9-F272-59454AF5D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79" y="4267626"/>
            <a:ext cx="281940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8607641-49AA-0B82-CAC0-37CAC6626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199" y="5429570"/>
            <a:ext cx="2461869" cy="66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F6567F-7842-EC20-341B-E6F5B8300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79" y="4529838"/>
            <a:ext cx="5361432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specialize in High-End Fence, Railing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Privacy Gate Features!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7527</TotalTime>
  <Words>217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985</cp:revision>
  <dcterms:created xsi:type="dcterms:W3CDTF">2015-01-05T15:32:48Z</dcterms:created>
  <dcterms:modified xsi:type="dcterms:W3CDTF">2026-10-07T12:52:56Z</dcterms:modified>
</cp:coreProperties>
</file>