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5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666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more Referrals from Real Estate Agents.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22C9B5-6034-ACC9-9F17-7E3DF6C52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2597668"/>
            <a:ext cx="2953162" cy="36866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2D81F4-A3DE-CDDD-F064-857473E6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06" y="461246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324FF1B-7E0F-C2D4-DB51-C11791B9F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606" y="5570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684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194E95-7320-38BD-6D13-4F5786051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73" y="5651851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and Door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482500"/>
            <a:ext cx="5458108" cy="29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Clients, Listings 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Windows and Doors…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Reduce Energy Costs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White Glove Installation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“Pane-Free” Guarantee…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010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550533-06CC-F41D-5C56-C62A2484B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2520156"/>
            <a:ext cx="3088483" cy="38556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16FE214-0431-4F85-CB72-7ABA78090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11" y="460948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7A993D-1784-E6B6-303A-025EB7074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346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7488</TotalTime>
  <Words>212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2026-10-07T12:59:24Z</dcterms:modified>
</cp:coreProperties>
</file>