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66"/>
    <a:srgbClr val="006699"/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5418C2-4EB4-131C-47E0-DC21700D7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643065"/>
            <a:ext cx="3274339" cy="370693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4B487B0-2E1E-F179-2BC7-28813A10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4552193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3A5882-0CB2-EC55-D93A-7E87C13ACD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1868" y="565105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EB943C-C99D-DC05-DD2D-FC2E9C330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862" y="2968179"/>
            <a:ext cx="2247412" cy="13090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Pool and Spa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EA3E-75D5-A40B-9823-EAAB19F61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8399"/>
            <a:ext cx="3286638" cy="38362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DB880B-2E0F-F428-DE0B-0D28176D6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019" y="5532005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01D352-66CA-C2AC-5B43-4B1F1AFF3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819" y="450583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CCDD06B-A2F4-B05B-F161-59B47FB67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263775"/>
            <a:ext cx="4038600" cy="4132264"/>
          </a:xfrm>
          <a:prstGeom prst="rect">
            <a:avLst/>
          </a:prstGeom>
          <a:solidFill>
            <a:schemeClr val="tx1"/>
          </a:solidFill>
          <a:ln w="76200"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Pools, Spas, Hot Tubs,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Water and Fire Features!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B639B0-8150-AB9A-BE7C-7966A85D5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157" y="2823853"/>
            <a:ext cx="2368724" cy="1379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7519</TotalTime>
  <Words>159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2026-10-07T13:24:49Z</dcterms:modified>
</cp:coreProperties>
</file>