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4" r:id="rId2"/>
    <p:sldId id="750" r:id="rId3"/>
    <p:sldId id="755" r:id="rId4"/>
    <p:sldId id="751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Manager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04913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business from the Builder’s Construction Managers.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22C9B5-6034-ACC9-9F17-7E3DF6C523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25" y="2597668"/>
            <a:ext cx="2953162" cy="368668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62D81F4-A3DE-CDDD-F064-857473E6E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206" y="4612469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324FF1B-7E0F-C2D4-DB51-C11791B9F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606" y="557065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B10D22-560A-0C4A-870D-8D1DC4E98E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673" y="5651851"/>
            <a:ext cx="1964654" cy="83591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</a:t>
            </a:r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Refer me 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Window &amp; Door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2376805"/>
            <a:ext cx="5486401" cy="3033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a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Professional Window and Door Contractor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Model Homes, Inventory Homes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and Custom Homes…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Fast Installation/Licensed &amp; Insured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Energy Star Certified/Local Area Expertise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“Pane-Free” Service Guarantee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DF63460-E6BA-3C67-D56F-1144AF6D3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80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Estimate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02ACC09-299E-EC93-1D7A-26E936EC6E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945" y="2472595"/>
            <a:ext cx="3126580" cy="390318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00979D8-E72B-C507-38B0-6889DCB94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735" y="4552779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96976C1-241B-08F0-A63C-1A88A3AD1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7" y="5562600"/>
            <a:ext cx="2635647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7576</TotalTime>
  <Words>226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976</cp:revision>
  <dcterms:created xsi:type="dcterms:W3CDTF">2015-01-05T15:32:48Z</dcterms:created>
  <dcterms:modified xsi:type="dcterms:W3CDTF">2024-10-28T13:39:52Z</dcterms:modified>
</cp:coreProperties>
</file>