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EC62-D0EC-4E64-9F5C-05B4D93F2A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2C443-4E5E-4D99-9429-0FA43705AC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65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2BB40-63CF-4E99-9707-BDBACC246C2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E4029-5CEE-42C1-989B-9FEA1FF9F5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0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89227-42F1-44CD-9C09-1A8C977CDB3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10764-25EE-43D1-BD1B-B1F586A5C0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65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AA4C1-76DC-4B74-BE9A-E4B04AFD8CC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C8249-A1EE-4AF7-94F6-AA62668EA4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12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D150C-DE25-4234-AC9F-DBFB666FAA0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C919-28F9-4EC5-AF39-DBBF2FC743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632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DFD40-7FF6-4B5A-9B0D-B22B8FBF67A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FBD3C-9BD8-4B25-947F-2588051940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976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BD9A1-F24E-492A-95CA-ED2E49E8D6F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3E34F-DDEB-4129-87DD-CBE3808820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40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E494A-094A-4D5A-AEAD-10F3F202ACC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D2583-F0A4-476D-9201-11AC3AD80F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082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E93C6-4CC6-47D4-82F3-CF9EBB6504C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4B7A8-F0B5-42E7-B78D-AF7E26A025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426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7F398-70BF-4A6A-8EDC-3CC7993830F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A8099-08FE-466B-A3B4-87C92191A25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12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7CEDC-8A3D-4BB2-A3F1-EB6225F146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A9B43-1C3F-45C4-9C80-894EE8CE0E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50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6E8348-24B1-4F8B-B9A1-558437D94D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0654629-1CD0-4994-B630-A3B58B1962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978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CBC4A528-59AE-CE6B-7E4B-6922A0682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EBB4EE67-2000-0C17-AEBE-FC989E312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Sales Reps can use to get New Home Buyer Referrals from the Builder’s Sales Reps.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5AB8C3CA-A9E9-BE15-2D81-03EEFB9EA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5C8A1D94-B3E9-4384-2FE8-E60AC765A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112C15D0-D5DB-EE0F-6A60-08ED35F13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2621C-D1A8-5774-D97E-BBBE17836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03" y="2614783"/>
            <a:ext cx="3286638" cy="38362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3C17D0-C233-61F7-33D8-239904F95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22" y="2921611"/>
            <a:ext cx="1524000" cy="1524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05A8615-7AF4-185E-A77A-8464BE0D2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4688668"/>
            <a:ext cx="286667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1C0AAF-484A-76AD-31C9-224609D56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574548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26F2803-DDE1-9BEE-4C72-CD5A780F6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26909C4-0B2A-B9CE-CF08-9443A01A4A2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E5DAFD6-C34E-93C4-2176-10B923B62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DFWBuilderInventory.com/adtdallas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BCB5A9B-3908-B41B-CA5C-7FDE8D44E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89414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40D9E2AE-5678-D44A-9EE5-2B202BC04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2976171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2EEE703C-3099-241B-9368-1CB2DF76C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354262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F33B1BA-E502-369E-9927-F119C3180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2363787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FC4491D0-C0BF-F103-1F8F-51EED1926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1" y="3344471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7A14D8E8-790E-109D-FD80-37159A345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410074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91CEC-1EC6-6480-B01D-9BD2D7C04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Dallas@ADT.com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1C10A-DBB9-ADD5-4ADD-D846F799B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469-893-4275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33A4A-D7D7-80BA-41DA-0F1917070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8" y="5435209"/>
            <a:ext cx="1143001" cy="11430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746D90E-E39A-6DC0-B233-747151F6A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26FA1F6-AAA2-9975-BCB4-B53417B9A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1" y="106101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Security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DEB1FD07-5B17-8113-90F3-2D00CC90F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DFWBuilderInventory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.com/adtdallas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6F0698C3-8CAD-0D11-8CAC-023502F1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5507038"/>
            <a:ext cx="47244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Give me your Punch List…</a:t>
            </a:r>
          </a:p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a Free Quote!</a:t>
            </a:r>
          </a:p>
        </p:txBody>
      </p:sp>
      <p:sp>
        <p:nvSpPr>
          <p:cNvPr id="6151" name="Title 1">
            <a:extLst>
              <a:ext uri="{FF2B5EF4-FFF2-40B4-BE49-F238E27FC236}">
                <a16:creationId xmlns:a16="http://schemas.microsoft.com/office/drawing/2014/main" id="{D7F61D19-7F0B-6F29-AE6C-4C87D2DC3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8462" y="2194881"/>
            <a:ext cx="5383616" cy="859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7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New Home buyers that need </a:t>
            </a:r>
          </a:p>
          <a:p>
            <a:pPr algn="ctr" eaLnBrk="1" hangingPunct="1"/>
            <a:r>
              <a:rPr lang="en-US" altLang="en-US" sz="1700" b="1" dirty="0">
                <a:latin typeface="Tahoma" panose="020B0604030504040204" pitchFamily="34" charset="0"/>
                <a:cs typeface="Tahoma" panose="020B0604030504040204" pitchFamily="34" charset="0"/>
              </a:rPr>
              <a:t>Home Automation and Security Systems…</a:t>
            </a:r>
          </a:p>
        </p:txBody>
      </p:sp>
      <p:sp>
        <p:nvSpPr>
          <p:cNvPr id="6156" name="Title 1">
            <a:extLst>
              <a:ext uri="{FF2B5EF4-FFF2-40B4-BE49-F238E27FC236}">
                <a16:creationId xmlns:a16="http://schemas.microsoft.com/office/drawing/2014/main" id="{43C99E2C-7328-F64F-C08E-1D6C43D7F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5584" y="6096450"/>
            <a:ext cx="5688416" cy="35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Please contact me for a Free Quote!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EF50FB1-2270-33A0-A389-BDF9ACA5A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5584" y="3082808"/>
            <a:ext cx="5688416" cy="275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700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7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700" b="1" dirty="0">
                <a:latin typeface="Tahoma" panose="020B0604030504040204" pitchFamily="34" charset="0"/>
                <a:cs typeface="Tahoma" panose="020B0604030504040204" pitchFamily="34" charset="0"/>
              </a:rPr>
              <a:t>if your Construction Manager needs</a:t>
            </a:r>
            <a:br>
              <a:rPr lang="en-US" altLang="en-US" sz="17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700" b="1" dirty="0">
                <a:latin typeface="Tahoma" panose="020B0604030504040204" pitchFamily="34" charset="0"/>
                <a:cs typeface="Tahoma" panose="020B0604030504040204" pitchFamily="34" charset="0"/>
              </a:rPr>
              <a:t>Home Automation and Security Systems</a:t>
            </a:r>
          </a:p>
          <a:p>
            <a:pPr algn="ctr" eaLnBrk="1" hangingPunct="1"/>
            <a:endParaRPr lang="en-US" altLang="en-US" sz="17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700" b="1" dirty="0">
                <a:latin typeface="Tahoma" panose="020B0604030504040204" pitchFamily="34" charset="0"/>
                <a:cs typeface="Tahoma" panose="020B0604030504040204" pitchFamily="34" charset="0"/>
              </a:rPr>
              <a:t>for your</a:t>
            </a:r>
          </a:p>
          <a:p>
            <a:pPr algn="ctr" eaLnBrk="1" hangingPunct="1"/>
            <a:endParaRPr lang="en-US" altLang="en-US" sz="17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700" b="1" dirty="0">
                <a:latin typeface="Tahoma" panose="020B0604030504040204" pitchFamily="34" charset="0"/>
                <a:cs typeface="Tahoma" panose="020B0604030504040204" pitchFamily="34" charset="0"/>
              </a:rPr>
              <a:t>New Construction Homes,</a:t>
            </a:r>
          </a:p>
          <a:p>
            <a:pPr algn="ctr" eaLnBrk="1" hangingPunct="1"/>
            <a:endParaRPr lang="en-US" altLang="en-US" sz="17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700" b="1" dirty="0">
                <a:latin typeface="Tahoma" panose="020B0604030504040204" pitchFamily="34" charset="0"/>
                <a:cs typeface="Tahoma" panose="020B0604030504040204" pitchFamily="34" charset="0"/>
              </a:rPr>
              <a:t>Model Homes and Inventory Homes…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0DEEA1A-47DF-228D-71EC-7FB93EF80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98" y="559143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3AFF88-40AC-5AEF-CB85-98D4F1E96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8" y="2316233"/>
            <a:ext cx="3077246" cy="3591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609AE2-172A-4ADA-AF34-BDEAE1767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338" y="2653591"/>
            <a:ext cx="1453245" cy="145324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470ABD-7D59-BC0D-F007-5C6098FB3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97" y="4360109"/>
            <a:ext cx="2008644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Dallas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7DD709F-76A7-E80D-9574-C3EEA459F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25" y="5192194"/>
            <a:ext cx="2736057" cy="522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469-893-4275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15C917-2CE4-1BA8-D196-A15184862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641" y="6096450"/>
            <a:ext cx="2729357" cy="35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Dallas@ADT.com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7521</TotalTime>
  <Words>235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971</cp:revision>
  <dcterms:created xsi:type="dcterms:W3CDTF">2015-01-05T15:32:48Z</dcterms:created>
  <dcterms:modified xsi:type="dcterms:W3CDTF">2026-10-07T05:20:29Z</dcterms:modified>
</cp:coreProperties>
</file>