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5F956-B3ED-4FAB-8506-5523389D052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51F98-772F-45DB-A044-A87B708542B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7743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16A3B5-45DE-4F18-800A-B821EFCCC39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2A9E1-4019-4C21-BE3F-C06F5474AC8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1669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DAE21-665E-4405-BBA3-150A56E08C8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8DEFEF-E111-4FC8-8402-4801641319E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615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88D4A-F372-4A2B-93E3-90962409017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911326-D5A5-47F1-A3D0-85C10F6EC7C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188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BEAF4-01E6-4EE7-A435-A2C6F716E7E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2E2938-009E-41DD-AA09-B4753D1F608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5141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FF29C-17DB-47F9-B571-62AB76681D7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50EF6-0ED0-4D30-BDBE-B20485CEF27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1140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3192B0-C1D0-4E9B-976E-B6BE799941F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AF7CA2-B7B1-4087-AF77-FC8879C8A14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5354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3D664-C65B-4DD5-B7FC-37910E22BEB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F501B-AEA7-454C-B1F7-9BEC98BC1D4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338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43B40-A3BB-4AC4-B2B9-0FB0C6408F1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6EC770-7052-4EC4-90B9-BFB48D71323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0117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D4215-9413-45F4-9088-160DE1938AA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C588D-32EE-41EF-92D3-CFB1E9BA7D9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9597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19B9C1-B7EE-4BF8-898D-FA9E8A94547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FE62BE-AB1F-4843-8129-EF8FC92326A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8141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8BF81AE-95DF-4AA6-89E1-9F06C670BEF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3AF4FC6-17CB-4C2F-B4D0-AE9EA8C2F79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83279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BA420870-BA2D-E4F0-DD03-48DA4CA2A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1993498E-B8AC-7DD6-AB81-E8BA9DBC2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8DB58F0-5D8B-F749-E625-FC0494ECE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9ACD2A4-BB27-F745-D678-EE348DBA0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Agent Buyer Incentive Flier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4C60127-DC1C-9B51-A3D9-C3E499DDF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a two-sided </a:t>
            </a: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offer a Buyer Incentive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on Real Estate Agent’s listings.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B002F7D-6A30-729A-122F-44B5B774F4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073" y="2729995"/>
            <a:ext cx="3019846" cy="362000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D695548-BD4E-BB17-7E7D-4C2CCC449D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7496" y="4734706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3417F8D-AB78-62EF-C836-EB1F18D4D1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9896" y="5581650"/>
            <a:ext cx="23622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96473721-136A-6D2E-309B-C98C99AD7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16CAF48-C52E-B475-8CF5-1873A7B596BD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830FA388-DC8D-65B0-C1FB-CFF610706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AC5E8177-EA24-9FEB-CB54-8FDEFFB37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79AFD320-992B-0FF5-F363-73A0D3844C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B1188E97-CF25-AA2C-15F2-B09A15836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3" y="4649788"/>
            <a:ext cx="587851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B48C1ED9-363D-4197-D119-13224FF1FC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7065" y="2352675"/>
            <a:ext cx="594106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F6FFFE78-3F92-396B-1A1C-40EE9DE83D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3A05D1F-BB1D-5271-ABDB-9E444FA194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E5BAA38-927C-25AB-EAD9-D2F79D7BBC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33F101A-B4A1-D576-4F99-DD1CC1C187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7065" y="3401219"/>
            <a:ext cx="59563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3991031-AE14-D899-3AA3-1CEC1539D7E1}"/>
              </a:ext>
            </a:extLst>
          </p:cNvPr>
          <p:cNvSpPr/>
          <p:nvPr/>
        </p:nvSpPr>
        <p:spPr>
          <a:xfrm>
            <a:off x="3096895" y="5724134"/>
            <a:ext cx="2950210" cy="78978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DF8BE5D-2207-2DD6-1945-E15692BC90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444" y="5784459"/>
            <a:ext cx="2609111" cy="662183"/>
          </a:xfrm>
          <a:prstGeom prst="rect">
            <a:avLst/>
          </a:prstGeom>
          <a:solidFill>
            <a:schemeClr val="tx1"/>
          </a:solidFill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6105DBDB-C9A7-6B5A-DF62-4EB34EBA54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3D904DE-99BC-3FF8-9081-CD7BBE676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141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Roofing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11D2340-DED8-695A-EBDE-0EC3BEEF5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83DEB-15B9-27CA-DD17-8E97AFC2E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1409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0BC51B-EF7C-7663-ED95-AEAA33CC4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56260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057005E-4474-A287-5718-41CAE8ABE7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596" y="2517304"/>
            <a:ext cx="5486401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New Homes or Listings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a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40ABD0F-5C11-640B-A15B-12C65BAC9D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596" y="3677704"/>
            <a:ext cx="5486401" cy="1199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Roofing Maintenance &amp; Inspection Package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as an extra “Buyer Incentive” to help you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Sell your New Homes or Listings…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7EEE3AB-65A2-7EF0-0D52-56C096CD14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7978" y="5232986"/>
            <a:ext cx="4465638" cy="114279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Proposal and include it in the Sales price for You!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7522AC-B958-F424-4D26-5C75C045A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35" y="2517304"/>
            <a:ext cx="3218778" cy="385847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43369DA-F2FB-FDB5-04A9-94E02D2362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804" y="5562600"/>
            <a:ext cx="2574130" cy="64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D60DA11-B79A-D0B2-8624-F725472E3B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369" y="4634695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7525</TotalTime>
  <Words>231</Words>
  <Application>Microsoft Office PowerPoint</Application>
  <PresentationFormat>On-screen Show (4:3)</PresentationFormat>
  <Paragraphs>45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975</cp:revision>
  <dcterms:created xsi:type="dcterms:W3CDTF">2015-01-05T15:32:48Z</dcterms:created>
  <dcterms:modified xsi:type="dcterms:W3CDTF">2026-10-07T05:43:34Z</dcterms:modified>
</cp:coreProperties>
</file>