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E2B1E-BA31-51DA-468B-8BA6AE4BA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A470F9-7C00-5781-5740-662BF6CAD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BDBA1D-4934-EF20-0BC5-8C6981D8C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2242F49-485B-0957-0E42-977E536BE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4218D7F-3D45-CF13-B9A8-DC791FB3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5D19EB-A74C-D3A5-D369-1EA970FA1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9" y="3262313"/>
            <a:ext cx="2368120" cy="78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336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5D19EB-A74C-D3A5-D369-1EA970FA1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678096"/>
            <a:ext cx="2368120" cy="787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347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Floor Covering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42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662" y="539346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 for a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A78C88-5FC9-5243-D619-E9C59C6B4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26" y="2514600"/>
            <a:ext cx="5498174" cy="261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need New Floor Coverings for your</a:t>
            </a:r>
            <a:b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Model Homes</a:t>
            </a:r>
            <a:b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Custom Homes</a:t>
            </a:r>
            <a:b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or New Construction Homes…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 have a Mobile Showroom</a:t>
            </a:r>
            <a:b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and could bring Flooring samples</a:t>
            </a:r>
            <a:b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directly to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You and Your New Home Buyers!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EF4E8F-846C-BCF9-BAF7-08C129DF7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27694F6-9BCD-A931-97D4-E0225BEC0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70459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C643FCF-C7AC-7118-DFC0-09FD0A5B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5D19EB-A74C-D3A5-D369-1EA970FA1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04" y="2962066"/>
            <a:ext cx="2368120" cy="787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7477</TotalTime>
  <Words>231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2026-10-07T07:00:19Z</dcterms:modified>
</cp:coreProperties>
</file>