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2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6E5D9-F190-4B77-8ED2-646D8260216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CAF66-EEB3-4F9C-8E3B-BE4C454C5B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2383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3A26F-5A93-47F0-B691-5CFC90B46FF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CEAF0-66E3-4763-AC9B-116772EB0C7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7999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CEE7E-5C61-48D5-B576-C55409CEC12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C8864-F764-43D9-AB53-B0DC160F30F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0441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303C1-E1C3-4B66-BD0F-BE2F5247B2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9E83E-D619-448F-AF9B-AD343DC17D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996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9B0EBB-DE58-434C-AB89-14497BB4AF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A495E-E3A4-4125-82AC-B8403138995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556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91057-0C39-41E8-8776-60F0C8961F9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7DC6F-0309-4372-B7D6-99F9D67DE7F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2140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7EC57-EBE0-48FF-BDAF-07FE063D22F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965E0-3C5D-4FD3-80B5-AAB1597B6AA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0527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E1F91-DB50-463A-B72A-699DEBD566D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15614D-8B01-4E47-A49C-17E64F1DFFE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23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57FE3-2A51-485B-91B0-408C2C2BC6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B0E3E-1643-4E44-8A62-BD6151472B3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9896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280F10-0CF9-4C29-AACA-7969C6C62DA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49B8F-8554-412B-AA4F-290F72506FC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588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22187-D69D-4B49-9D0D-75EDAB86707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5DB91-BC80-41BC-BA66-78D02A82671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9944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552727B-1EEC-4931-8756-A4EBDE64132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C5AD470-6D56-433E-949A-D0DBCB01269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5060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1CDFBC37-678A-E8BB-BECD-EDD837965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B067A7CE-6FDA-6E87-199F-0C699CFDE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AE76B43B-2979-E6C8-69C9-5E3EB984F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3760E7-3636-43DA-CC0D-AFD84086B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Mgr.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6F34B84-1B5E-C965-2448-B4E5D00F9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4FDB3E-0BBD-6242-7E3D-E40820B9E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36" y="2795351"/>
            <a:ext cx="2724530" cy="3400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7BEEC7-B2C6-8EED-B7C7-FD11DFCAD0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24" y="3200400"/>
            <a:ext cx="2006154" cy="73592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113606B-EE53-2D43-0D5F-3A6A12EC2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2" y="4389546"/>
            <a:ext cx="2438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BF6B829-8A7F-CB8D-FAC4-ED773C8CC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1" y="55346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CAB1462A-4133-60DB-A2E3-83746404D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0C56D579-42AF-C4DB-A0A5-7CD8B0F66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7C2DE76D-8AB4-28EA-0C70-8E58B41D5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10470CE8-0E80-8D81-2F3D-7301DFC7A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0325E239-8533-61ED-5B6A-8C89BD1DB7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2281" y="4493419"/>
            <a:ext cx="60150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700F9FD9-98D7-90CF-C7DA-8CD17949E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8017F7C-D7D6-1ACE-251C-BC37E68547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DA5F0902-B343-9C35-E598-93248A81D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2A84984-58FA-A867-D875-883BAB1F3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72447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A3D4920-E330-531E-08A9-2733F3097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72447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73AD15-ADC5-437F-02C8-AF6019D0CD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793" y="5661363"/>
            <a:ext cx="2358414" cy="86514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5633BC23-A6B0-700D-9746-1BA537252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5DD4EF6-D51A-583B-EA2C-4C5A7E543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166"/>
            <a:ext cx="9144000" cy="1042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Window Treatment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553F765-2F10-89DE-E4AD-A5B5DEE31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812811A9-13C9-ED64-309B-58A53B65C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4775" y="5872163"/>
            <a:ext cx="4814888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3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Contact me for a Free Quote!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6E27BF2-EC8D-F8E2-379A-6B77CBC0C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5219791"/>
            <a:ext cx="4767262" cy="110243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7CC142A-D733-3320-CB0B-4526B9ECC9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400" y="533565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EA7350C-22EC-23B3-C19E-F4B983A58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8063" y="2383754"/>
            <a:ext cx="5595937" cy="2645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Custom Window Treatments for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your Model Homes and Inventory Homes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during the Construction process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Custom Home Buyers…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37CC2D-A497-C837-008B-7ABFA02D85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70" y="2544903"/>
            <a:ext cx="3024193" cy="37749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921BC9-8DC5-6357-05B8-6DAAF5DFD9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87" y="2870917"/>
            <a:ext cx="2253764" cy="82675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52D2C17-A731-1D70-8133-EAC9A6387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892307"/>
            <a:ext cx="2743201" cy="793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Custom Window Treatments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5FEB64E-94B1-440A-6F82-B91DD802B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" y="4651480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9D2EF93-8D04-B533-20FC-7DAF5E0087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29250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7474</TotalTime>
  <Words>217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970</cp:revision>
  <dcterms:created xsi:type="dcterms:W3CDTF">2015-01-05T15:32:48Z</dcterms:created>
  <dcterms:modified xsi:type="dcterms:W3CDTF">2026-10-07T11:22:55Z</dcterms:modified>
</cp:coreProperties>
</file>