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A21D98-7A03-2BB8-2BB4-701049A4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C6789E-B576-A791-1815-78651E1A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9BB038-A2B5-5975-261B-A5F8755A4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65815"/>
            <a:ext cx="2981741" cy="34866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9218A6F-68CA-69FF-657F-18E2AF72D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370" y="434163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1D2057-9959-4ABF-C479-A405A9726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8913" y="539753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17CD9E-7608-1C14-73F9-0F2525B9E63F}"/>
              </a:ext>
            </a:extLst>
          </p:cNvPr>
          <p:cNvSpPr/>
          <p:nvPr/>
        </p:nvSpPr>
        <p:spPr>
          <a:xfrm>
            <a:off x="3429000" y="5638800"/>
            <a:ext cx="2743200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2DA9E-74F6-9CB7-ABF0-7AE4407CF0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5761050"/>
            <a:ext cx="2260600" cy="7952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Mosquito Shield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97B3AF-B41F-C7AE-76CD-B21CC7E18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4" y="2517305"/>
            <a:ext cx="3259552" cy="38558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6DF1D5B-9A9B-CCCA-65EA-0A1A41D0F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60" y="4374258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CC9BCFB-4363-6D33-43A4-453F1946B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095" y="5529024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E665150-64BD-A9B0-7919-54A5162BF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9" y="2400902"/>
            <a:ext cx="5486400" cy="293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that need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Mosquito, Tick or Pest Control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need Mosquito Shield for an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Open House or Special Event…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7488</TotalTime>
  <Words>223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2024-10-29T01:52:20Z</dcterms:modified>
</cp:coreProperties>
</file>