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752" r:id="rId2"/>
    <p:sldId id="753" r:id="rId3"/>
    <p:sldId id="754" r:id="rId4"/>
    <p:sldId id="755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10/25/2024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10/25/2024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10/25/2024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10/25/2024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10/25/2024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10/25/2024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10/25/2024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10/25/2024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10/25/2024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10/25/2024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10/25/2024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10/25/2024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3040999-DB5D-C646-6704-1F383205BB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222" y="2997371"/>
            <a:ext cx="1524000" cy="1524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0079034-A962-849A-4E7A-15F146D51B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145" y="2577697"/>
            <a:ext cx="3317935" cy="377230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48C70FF-8611-6D54-0D4E-3855205516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9103" y="3124200"/>
            <a:ext cx="1948018" cy="953108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7AE941F2-68C7-C9AB-F582-3F3BBA46C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522" y="4463848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4E57439-8EE4-9762-8670-31CCE9D03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522" y="5597376"/>
            <a:ext cx="2638078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I ask in Return is that you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Refer me Furniture </a:t>
            </a:r>
            <a:r>
              <a:rPr lang="en-US" altLang="en-US" sz="26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Home Decor </a:t>
            </a:r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www.YourWebsiteName.com/whatever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77A33AF-3E17-F15E-7C8A-50C899B56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339975"/>
            <a:ext cx="4038600" cy="405606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Business Name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Contact Me for a Free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Design Consultation!</a:t>
            </a: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9D59C84-A19B-947E-B14C-69F952E62C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665" y="2481854"/>
            <a:ext cx="3317935" cy="3772303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1429A3FE-5701-EDAE-4892-A5F54E890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284980"/>
            <a:ext cx="2798732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7D1F266-2DFE-BEAF-0FCB-63C8F8EC7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7132" y="5457190"/>
            <a:ext cx="2667000" cy="515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D88FECD-B8D9-160F-8683-FCBDC73604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6957" y="2960370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7554</TotalTime>
  <Words>159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972</cp:revision>
  <dcterms:created xsi:type="dcterms:W3CDTF">2015-01-05T15:32:48Z</dcterms:created>
  <dcterms:modified xsi:type="dcterms:W3CDTF">2024-10-26T05:00:46Z</dcterms:modified>
</cp:coreProperties>
</file>