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055" name="Picture 4">
            <a:extLst>
              <a:ext uri="{FF2B5EF4-FFF2-40B4-BE49-F238E27FC236}">
                <a16:creationId xmlns:a16="http://schemas.microsoft.com/office/drawing/2014/main" id="{DDCA70C7-D8E2-0C02-8D46-A9B6F7270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2668216"/>
            <a:ext cx="3143250" cy="368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6DA175-CE7C-15C6-4695-F36D0889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133" y="56388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D2E0A0C-96CD-9814-29AB-2C294F2F9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453282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pic>
        <p:nvPicPr>
          <p:cNvPr id="6149" name="Picture 4">
            <a:extLst>
              <a:ext uri="{FF2B5EF4-FFF2-40B4-BE49-F238E27FC236}">
                <a16:creationId xmlns:a16="http://schemas.microsoft.com/office/drawing/2014/main" id="{054AA6E9-A057-6037-B5EC-9BB765C65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39975"/>
            <a:ext cx="3581400" cy="4162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39974"/>
            <a:ext cx="3962400" cy="41623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Interior and Exterior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Repairs…</a:t>
            </a: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93682A-912E-F9EA-0630-6D2C22578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07" y="442925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E987386-7531-DB40-7706-097886172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7150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7467</TotalTime>
  <Words>158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959</cp:revision>
  <dcterms:created xsi:type="dcterms:W3CDTF">2015-01-05T15:32:48Z</dcterms:created>
  <dcterms:modified xsi:type="dcterms:W3CDTF">2026-04-03T07:20:15Z</dcterms:modified>
</cp:coreProperties>
</file>