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E51BFC-D6EF-B8FE-283E-77E9E1247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757FA-B58B-6816-3EAC-E724700E0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FFBF8-8A9D-0BA0-8954-3AE774A7A3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13" y="2790518"/>
            <a:ext cx="2819400" cy="341056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55B3847-67A0-A4AE-A7B2-4A57C4656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813" y="449580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18B7A5B-A99B-B0AE-C5B4-944C60437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213" y="5493249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3046412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3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528094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2063" y="3513932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499770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189" y="5990431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Info@Koala.com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755" y="5600700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C1DE62-AFFB-29EA-005C-73D735F8F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213" y="5564692"/>
            <a:ext cx="1814649" cy="97371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416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Insulation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6842" y="2394801"/>
            <a:ext cx="545810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Clients, Listings or 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Rental Properties that need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 Insulation to: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Free Estimate!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44B8F7-7C6E-AB43-5DE7-8084958B9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9885" y="3429000"/>
            <a:ext cx="5465065" cy="1916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Reduce Energy Costs</a:t>
            </a:r>
          </a:p>
          <a:p>
            <a:pPr marL="0" indent="0" algn="ctr" eaLnBrk="1" hangingPunct="1"/>
            <a:endParaRPr lang="en-US" altLang="en-US" sz="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Improve Air Quality</a:t>
            </a:r>
          </a:p>
          <a:p>
            <a:pPr marL="0" indent="0" algn="ctr" eaLnBrk="1" hangingPunct="1"/>
            <a:endParaRPr lang="en-US" altLang="en-US" sz="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Decrease Noise</a:t>
            </a:r>
          </a:p>
          <a:p>
            <a:pPr marL="0" indent="0" algn="ctr" eaLnBrk="1" hangingPunct="1"/>
            <a:endParaRPr lang="en-US" altLang="en-US" sz="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Prevent Mold &amp; Mildew</a:t>
            </a:r>
          </a:p>
          <a:p>
            <a:pPr marL="0" indent="0" algn="ctr" eaLnBrk="1" hangingPunct="1"/>
            <a:endParaRPr lang="en-US" altLang="en-US" sz="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Increase Home Comfort…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BC6884-2A67-962C-33CD-BD1ECED4F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16" y="2512780"/>
            <a:ext cx="3209158" cy="388204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E3D1D64-4FCC-4927-97F4-AFABBF822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395" y="4582882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883C596-3341-2C38-2FB9-85883D2D2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0" y="5542864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0FA388-DC8D-65B0-C1FB-CFF610706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82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7494</TotalTime>
  <Words>216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2026-10-07T07:44:04Z</dcterms:modified>
</cp:coreProperties>
</file>