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3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F38A11-07F8-446B-BEA9-6C903C2CB970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F5765-F15E-4C1B-B62B-E3AD316A46E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6678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B3B20A-E1F0-457D-8F9E-410AAFDE6627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29756-BEAB-4792-9838-8A167B2B413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3196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97CAC-B98B-45DB-B1C4-C9813FCE4AB1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DD9BAF-9436-40F4-ADA8-725472D27F4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7953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70752-91C3-42D0-BA4A-34623D004FF1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A92A0-D32F-4D3B-8516-E1FF66BC3CA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0645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71479-13B3-44A4-AFAA-F0BBC9F062B7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6D0F8-A126-46F9-9913-5573825439D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3892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609637-1E53-4CDA-8423-26121E8CB117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F3111-00EF-4EE6-8B69-7B88E8A5B56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4066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9190C-63FC-43C5-8C64-8129EBF43D6F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03AC8F-214B-4B11-9CF4-6C34BBF5EEE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3015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E9152-D973-451C-8D9D-58642780B3B7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3EED7-0852-45DC-A856-D29032D2BF6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6841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E22D2-374F-44A8-8FFE-3367A38C4CF4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B900AF-CBDA-4B47-9E5E-5D480C87776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7553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99253-6B5B-41F3-84AF-FCC839EC77F9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B2366-707A-4A8F-8D1B-B25C7014FA3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2730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614763-2E8B-4A9F-AE8E-D4D65D396E88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A3B78-784E-4C11-BDA7-7F6F12FDAB8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5089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41F3FA3-FDB7-49E6-B5FB-61E0AFA5F580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2817136-291E-47A9-86A3-11753F883F1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33991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952A9B34-EC4C-98F5-69FE-DD3CDD0058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49A344ED-5B7B-40F8-0C27-1B2ECB7F8F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6F837C6-FDEB-2C12-33A1-9806D8AC15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4A09DF-3F5F-37B4-F484-A577947095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Buyer Incentive Flier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B25CEC8-BFFA-B87E-7E38-43149F899B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offer a Buyer Incentive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on Real Estate Agent’s listings.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CEF6578-AEC3-E422-466C-70AD8C2CF3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746" y="2789238"/>
            <a:ext cx="2991267" cy="34009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7ED95DE-4FD0-F8D2-C57D-64F6F77582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1777" y="3200400"/>
            <a:ext cx="1951204" cy="882311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1C41FD33-F493-7D18-A7FA-2C44AA9563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1979" y="4376323"/>
            <a:ext cx="25908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2B8BEE6-8E2F-EA6D-330C-82A5344A57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4799" y="5443538"/>
            <a:ext cx="2480402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F0881F4C-68FB-A589-A895-1E37A4CC2A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CDE62DA-A0FF-DD9B-F51E-D8B8E99289DD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C0D1114F-6D1E-7070-132E-BF38118341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00AA472F-3D7A-F967-487F-46FFF3D13C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19DB6DC0-827E-7A4A-22F4-45E1A4435C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261A9B43-73D1-A553-105A-09F5ADC38F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2" y="4649788"/>
            <a:ext cx="59547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20054D11-B830-8EDE-51A4-CC432408B9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1" y="2352675"/>
            <a:ext cx="5954714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FB85823A-B5F6-A562-FDD3-C42090488C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0959DB2F-7D2B-36D0-D15C-E59721749A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F9592DA-22BC-131F-0B64-3D9737A8D7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89C9967-927C-78DC-B42E-1D45BE3D29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2" y="3401219"/>
            <a:ext cx="5954713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79B2CFB-5852-F2C9-648A-5F90308414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6398" y="5681663"/>
            <a:ext cx="1951204" cy="88231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2009C040-207C-C6EB-BAF0-3CC1A1020C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64AC22E2-984B-D059-E3CB-D35F436FE5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7475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Painting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2230E0BA-7113-AFD7-517C-BAED9D3F1A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7B7212D-7450-BC90-2574-8974AA3E6B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4243" y="2411516"/>
            <a:ext cx="549816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Homes or Listings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1C7405B-383C-6F37-D353-E287A7D6CE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5830" y="3539918"/>
            <a:ext cx="5498167" cy="119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Professional Custom Painting Package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an extra “Buyer Incentive” to help you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Sell your New Homes or Listings…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395DEFE-DD51-2DA4-8B5D-3928D76477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9087" y="5111854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985B456-53DC-DBA9-8D5F-320934B228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2421041"/>
            <a:ext cx="3125131" cy="384312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DF18F65-A9CD-0002-6F76-5D2708FF5B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2852159"/>
            <a:ext cx="2235827" cy="1011014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CFEE78FB-7E67-83DE-7A19-75D2B3F21E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563" y="4290491"/>
            <a:ext cx="28194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0DA23142-E8D0-6EBF-A995-5CD6B748DB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0631" y="5360583"/>
            <a:ext cx="2485265" cy="735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7481</TotalTime>
  <Words>236</Words>
  <Application>Microsoft Office PowerPoint</Application>
  <PresentationFormat>On-screen Show (4:3)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966</cp:revision>
  <dcterms:created xsi:type="dcterms:W3CDTF">2015-01-05T15:32:48Z</dcterms:created>
  <dcterms:modified xsi:type="dcterms:W3CDTF">2024-04-03T14:05:04Z</dcterms:modified>
</cp:coreProperties>
</file>