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2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Agent Custom Home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and Custom Homeowners.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3F44154-BFFA-6422-04B5-FD34C0472F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14" y="2809876"/>
            <a:ext cx="2850599" cy="34112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631C3AF-3534-D192-DAF2-43BEB080E1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554" y="3162556"/>
            <a:ext cx="2286319" cy="962159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5E045FE2-980C-E54F-8001-F043DD798B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2617" y="4348553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C3B6C434-C51F-C939-9A1C-2EDF47D549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8511" y="5453453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new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Luxury New Home for </a:t>
            </a: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their Buyers!</a:t>
            </a:r>
            <a:endParaRPr lang="en-US" altLang="en-US" sz="20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A33F80-1727-EF48-E61A-621A0FE600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182" y="5548236"/>
            <a:ext cx="2581635" cy="109552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Outdoor Living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96729F77-9D0D-568D-A5AB-DC22E771B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796" y="2625725"/>
            <a:ext cx="5410204" cy="2464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Custom Home Owners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Outdoor Living Features…</a:t>
            </a:r>
          </a:p>
          <a:p>
            <a:pPr algn="ctr" eaLnBrk="1" hangingPunct="1"/>
            <a:endParaRPr lang="en-US" altLang="en-US" sz="12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/>
            <a:endParaRPr lang="en-US" altLang="en-US" sz="12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need Outdoor Living Features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your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Custom Home Listings…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4FEDA7-CA37-0B4C-FA23-9CF5102E89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9880" y="5410200"/>
            <a:ext cx="4618036" cy="100568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 altLang="en-US" sz="23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8D8D694-A08D-AC08-43C2-C72997405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5524552"/>
            <a:ext cx="4352684" cy="761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a </a:t>
            </a:r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Free Consultation!</a:t>
            </a:r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F1E605-36B8-B35C-3104-8FCA8CF7D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92" y="2529464"/>
            <a:ext cx="3247704" cy="3886418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CFB4F798-04A5-6247-B773-F834AAFE21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964" y="5524552"/>
            <a:ext cx="255195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D911FB34-83D7-8EF4-6F8F-FC837BF65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851" y="4267200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EA5C9CC-FC88-8456-942A-037A6183B4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785" y="3010893"/>
            <a:ext cx="2286319" cy="96215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7525</TotalTime>
  <Words>214</Words>
  <Application>Microsoft Office PowerPoint</Application>
  <PresentationFormat>On-screen Show (4:3)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982</cp:revision>
  <dcterms:created xsi:type="dcterms:W3CDTF">2015-01-05T15:32:48Z</dcterms:created>
  <dcterms:modified xsi:type="dcterms:W3CDTF">2026-10-07T05:25:02Z</dcterms:modified>
</cp:coreProperties>
</file>