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9" r:id="rId1"/>
  </p:sldMasterIdLst>
  <p:sldIdLst>
    <p:sldId id="749" r:id="rId2"/>
    <p:sldId id="750" r:id="rId3"/>
    <p:sldId id="745" r:id="rId4"/>
    <p:sldId id="751" r:id="rId5"/>
    <p:sldId id="754" r:id="rId6"/>
  </p:sldIdLst>
  <p:sldSz cx="9144000" cy="6858000" type="screen4x3"/>
  <p:notesSz cx="7010400" cy="9296400"/>
  <p:defaultTextStyle>
    <a:defPPr>
      <a:defRPr lang="en-US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Arial" panose="020B0604020202020204" pitchFamily="34" charset="0"/>
        <a:ea typeface="+mn-ea"/>
        <a:cs typeface="Arial" panose="020B0604020202020204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0"/>
      </p:ext>
    </p:extLst>
  </p:showPr>
  <p:clrMru>
    <a:srgbClr val="800000"/>
    <a:srgbClr val="9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1" d="100"/>
          <a:sy n="101" d="100"/>
        </p:scale>
        <p:origin x="1914" y="12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66" d="100"/>
        <a:sy n="66" d="100"/>
      </p:scale>
      <p:origin x="0" y="0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viewProps" Target="viewProps.xml"/><Relationship Id="rId3" Type="http://schemas.openxmlformats.org/officeDocument/2006/relationships/slide" Target="slides/slide2.xml"/><Relationship Id="rId7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5" Type="http://schemas.openxmlformats.org/officeDocument/2006/relationships/slide" Target="slides/slide4.xml"/><Relationship Id="rId10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E015042-2097-6EC4-D31F-2B867A444E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9368595-2268-4264-9C8B-301C6865828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3BD9DA5-9F0F-7E12-F5E0-412D35BDA35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09A9AAA-36C6-6F3F-0B5D-F0733D8D27E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5414398-DC1F-4C51-AB16-AEB84FD1F207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7797143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2E0ED92-A390-7586-E605-35666E3019A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E132ED-BCD7-487B-A07C-1E7EBEFF89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7FC467C-F821-540B-2573-214ED0F8B4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FD93C1D-A61D-B64E-211D-CA74120DA6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81D40B-6005-474C-8AE4-774FAAF86CCC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378098090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5035760-D936-3347-FCA0-92024088AE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F0599D3-A59A-4166-8A66-3BDB752FAD60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0DC77C-5E15-ABAE-D31C-C2F49988CBB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05A4387-9362-7050-B387-88A7ECE109E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A7BE247-64CB-42F0-AC79-417FF3234EA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88835771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002AF07-B18D-C796-31A8-0AEE3DA0EBE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7255D28-06B7-4E7D-B808-D869221DCEBF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6947EA3E-5DCF-04EE-DA0E-017B97069E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F109E4A8-4E00-E61A-1939-5786D73FA46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B1BB8C-FC2F-45D7-9DB7-7CE1F01196A3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5292361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E8252E5-20DB-52DD-C071-37E861A4A0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E7DF30-C3AC-4901-8EA9-8B0414A4FC5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DEEC405F-2EAF-1617-24A5-783BA0B9F16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A30E9050-A52C-DC47-BBDF-E785D44003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CC0265-014A-43FB-9146-35D148C87815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50757446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751A63CD-E2A7-C79D-AD43-375873A614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8CDB1F-7CA4-4B0C-AA44-980CCE681B4A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50856D99-6142-51CE-0A46-5D2DBD93305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32277BEF-356A-9510-2D48-C7B5BA1195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A638AA-8840-4DC4-97F2-C94A075147B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6997591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132B0077-AC73-946E-9FA1-FF2B829DB3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31EA71E-64EC-4D22-A49F-F19FDA37B29E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17703B56-364D-F9C4-1569-0B08CEAB20D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1AA7F605-B696-8478-1F6B-7823B56F815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685D235-383E-46C6-9120-1721F32310E6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1784868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FA8236D-EA86-EF82-AC6D-7720853483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88BB78E-5034-48BC-AC01-3A94EF139FA2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B88AE041-1B70-CBC8-E704-F45AF1E7EE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A5D0E37E-C841-EB33-8D56-4D2F3A41264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CF1E3EE-A0FE-4A32-897A-D6962549E34A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05357631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Click icon to add picture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593540A-3B93-5D28-6F87-0A969205EAC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049499F-048F-4BD9-9078-2F512CF56E6D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E34DFCDD-41AD-CE76-C292-CA4DBB8BEC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B0803D2F-F6E1-ECC6-B734-3F01CC4873D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0C0F8EF-F76D-420B-91F4-C2047105AC10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8071279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25A1E13-D59C-4B36-2FAD-BDE8F546E7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56A37BD-364C-4566-B46F-80F21B659E77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1394B8D-ADE0-3C35-1878-CF0F2DA4D0B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0CF8B84-9EBF-1ECA-516E-70821AEC2C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C9263EB-86C7-486B-B758-E465596C4C1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7463260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69A8E46-09BA-8D35-2628-E61DAB20E2D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305ED8-21E6-4706-B5A4-8BDAD90FE306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77DD582-8F3F-97CA-5A72-6BD51D7375D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4F26D89-AA41-7454-8D85-4D61887104A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F44299F-C1FB-4EA4-AEF8-93AFD3849F09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1949695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Title Placeholder 1">
            <a:extLst>
              <a:ext uri="{FF2B5EF4-FFF2-40B4-BE49-F238E27FC236}">
                <a16:creationId xmlns:a16="http://schemas.microsoft.com/office/drawing/2014/main" id="{E915C579-F658-E1A6-A1C3-A751CDBF4B12}"/>
              </a:ext>
            </a:extLst>
          </p:cNvPr>
          <p:cNvSpPr>
            <a:spLocks noGrp="1"/>
          </p:cNvSpPr>
          <p:nvPr>
            <p:ph type="title"/>
          </p:nvPr>
        </p:nvSpPr>
        <p:spPr bwMode="auto">
          <a:xfrm>
            <a:off x="457200" y="274638"/>
            <a:ext cx="8229600" cy="1143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title style</a:t>
            </a:r>
          </a:p>
        </p:txBody>
      </p:sp>
      <p:sp>
        <p:nvSpPr>
          <p:cNvPr id="1027" name="Text Placeholder 2">
            <a:extLst>
              <a:ext uri="{FF2B5EF4-FFF2-40B4-BE49-F238E27FC236}">
                <a16:creationId xmlns:a16="http://schemas.microsoft.com/office/drawing/2014/main" id="{DB597710-11A2-CF91-E11E-037E42FA911F}"/>
              </a:ext>
            </a:extLst>
          </p:cNvPr>
          <p:cNvSpPr>
            <a:spLocks noGrp="1"/>
          </p:cNvSpPr>
          <p:nvPr>
            <p:ph type="body" idx="1"/>
          </p:nvPr>
        </p:nvSpPr>
        <p:spPr bwMode="auto">
          <a:xfrm>
            <a:off x="457200" y="1600200"/>
            <a:ext cx="8229600" cy="45259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US" altLang="en-US"/>
              <a:t>Click to edit Master text styles</a:t>
            </a:r>
          </a:p>
          <a:p>
            <a:pPr lvl="1"/>
            <a:r>
              <a:rPr lang="en-US" altLang="en-US"/>
              <a:t>Second level</a:t>
            </a:r>
          </a:p>
          <a:p>
            <a:pPr lvl="2"/>
            <a:r>
              <a:rPr lang="en-US" altLang="en-US"/>
              <a:t>Third level</a:t>
            </a:r>
          </a:p>
          <a:p>
            <a:pPr lvl="3"/>
            <a:r>
              <a:rPr lang="en-US" altLang="en-US"/>
              <a:t>Fourth level</a:t>
            </a:r>
          </a:p>
          <a:p>
            <a:pPr lvl="4"/>
            <a:r>
              <a:rPr lang="en-US" alt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ACC61565-F511-FA88-8D56-92BFF0871D2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fld id="{B108C5A2-4246-4589-A639-E0C22929AB71}" type="datetimeFigureOut">
              <a:rPr lang="en-US" smtClean="0"/>
              <a:pPr>
                <a:defRPr/>
              </a:pPr>
              <a:t>10/7/2026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42392-781B-63C5-B5B3-E2F03A1AC029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200">
                <a:solidFill>
                  <a:schemeClr val="tx1">
                    <a:tint val="75000"/>
                  </a:schemeClr>
                </a:solidFill>
                <a:latin typeface="+mn-lt"/>
                <a:cs typeface="+mn-cs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DBA12B-1034-72AD-2780-7AE4ADCAF69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>
            <a:lvl1pPr algn="r" eaLnBrk="1" hangingPunct="1">
              <a:defRPr sz="1200">
                <a:solidFill>
                  <a:srgbClr val="FFFFFF"/>
                </a:solidFill>
                <a:latin typeface="Calibri" panose="020F0502020204030204" pitchFamily="34" charset="0"/>
              </a:defRPr>
            </a:lvl1pPr>
          </a:lstStyle>
          <a:p>
            <a:pPr>
              <a:defRPr/>
            </a:pPr>
            <a:fld id="{728ACA14-39D2-4DC1-B6D9-7E786E25DB51}" type="slidenum">
              <a:rPr lang="en-US" altLang="en-US" smtClean="0"/>
              <a:pPr>
                <a:defRPr/>
              </a:pPr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647256522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50" r:id="rId1"/>
    <p:sldLayoutId id="2147483751" r:id="rId2"/>
    <p:sldLayoutId id="2147483752" r:id="rId3"/>
    <p:sldLayoutId id="2147483753" r:id="rId4"/>
    <p:sldLayoutId id="2147483754" r:id="rId5"/>
    <p:sldLayoutId id="2147483755" r:id="rId6"/>
    <p:sldLayoutId id="2147483756" r:id="rId7"/>
    <p:sldLayoutId id="2147483757" r:id="rId8"/>
    <p:sldLayoutId id="2147483758" r:id="rId9"/>
    <p:sldLayoutId id="2147483759" r:id="rId10"/>
    <p:sldLayoutId id="2147483760" r:id="rId11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1">
            <a:extLst>
              <a:ext uri="{FF2B5EF4-FFF2-40B4-BE49-F238E27FC236}">
                <a16:creationId xmlns:a16="http://schemas.microsoft.com/office/drawing/2014/main" id="{72286AD9-CB93-FD85-27D1-CEC7534D499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3200" b="1" dirty="0">
                <a:latin typeface="Tahoma" panose="020B0604030504040204" pitchFamily="34" charset="0"/>
                <a:cs typeface="Tahoma" panose="020B0604030504040204" pitchFamily="34" charset="0"/>
              </a:rPr>
              <a:t> </a:t>
            </a:r>
            <a:r>
              <a:rPr lang="en-US" altLang="en-US" sz="32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Sample Flier – Agent Custom Home</a:t>
            </a:r>
          </a:p>
        </p:txBody>
      </p:sp>
      <p:sp>
        <p:nvSpPr>
          <p:cNvPr id="2052" name="Title 1">
            <a:extLst>
              <a:ext uri="{FF2B5EF4-FFF2-40B4-BE49-F238E27FC236}">
                <a16:creationId xmlns:a16="http://schemas.microsoft.com/office/drawing/2014/main" id="{F7CAB8A0-D30C-5CE6-1D8B-3D75061CE13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83013" y="2789238"/>
            <a:ext cx="5360987" cy="9461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 can easily Edit</a:t>
            </a: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your Website name, your Name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 and Number on both sides</a:t>
            </a:r>
          </a:p>
        </p:txBody>
      </p:sp>
      <p:sp>
        <p:nvSpPr>
          <p:cNvPr id="2053" name="Title 1">
            <a:extLst>
              <a:ext uri="{FF2B5EF4-FFF2-40B4-BE49-F238E27FC236}">
                <a16:creationId xmlns:a16="http://schemas.microsoft.com/office/drawing/2014/main" id="{A41CA07D-F34A-ECB0-0206-001E4DC904D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4221163"/>
            <a:ext cx="5245100" cy="8239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Print both Sides of the Flier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endParaRPr lang="en-US" altLang="en-US" sz="2000" b="1">
              <a:latin typeface="Tahoma" panose="020B0604030504040204" pitchFamily="34" charset="0"/>
              <a:cs typeface="Tahoma" panose="020B0604030504040204" pitchFamily="34" charset="0"/>
            </a:endParaRPr>
          </a:p>
          <a:p>
            <a:pPr algn="ctr" eaLnBrk="1" hangingPunct="1"/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and make copies in </a:t>
            </a:r>
            <a:b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>
                <a:latin typeface="Tahoma" panose="020B0604030504040204" pitchFamily="34" charset="0"/>
                <a:cs typeface="Tahoma" panose="020B0604030504040204" pitchFamily="34" charset="0"/>
              </a:rPr>
              <a:t>Color or Black and White…</a:t>
            </a:r>
          </a:p>
        </p:txBody>
      </p:sp>
      <p:sp>
        <p:nvSpPr>
          <p:cNvPr id="2054" name="Title 1">
            <a:extLst>
              <a:ext uri="{FF2B5EF4-FFF2-40B4-BE49-F238E27FC236}">
                <a16:creationId xmlns:a16="http://schemas.microsoft.com/office/drawing/2014/main" id="{C851695F-5BB9-6CFD-093B-D75BE0D922D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886200" y="5562600"/>
            <a:ext cx="5257800" cy="787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>
                <a:latin typeface="Tahoma" panose="020B0604030504040204" pitchFamily="34" charset="0"/>
                <a:cs typeface="Tahoma" panose="020B0604030504040204" pitchFamily="34" charset="0"/>
              </a:rPr>
              <a:t>It’s your Choice!</a:t>
            </a:r>
          </a:p>
        </p:txBody>
      </p:sp>
      <p:sp>
        <p:nvSpPr>
          <p:cNvPr id="4" name="Title 1">
            <a:extLst>
              <a:ext uri="{FF2B5EF4-FFF2-40B4-BE49-F238E27FC236}">
                <a16:creationId xmlns:a16="http://schemas.microsoft.com/office/drawing/2014/main" id="{E90F6972-6B71-BB8E-2568-9F1E7132D23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95400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The following slides are a two-sided Sample Flier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that your Franchisees can use to get Referrals from</a:t>
            </a:r>
          </a:p>
          <a:p>
            <a:pPr algn="ctr" eaLnBrk="1" hangingPunct="1"/>
            <a:r>
              <a:rPr lang="en-US" altLang="en-US" sz="24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and Custom Homeowners.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24137177-6975-D5F3-5B0A-497C542CBBA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06062" y="2789238"/>
            <a:ext cx="2876951" cy="343900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03EA2561-C459-9190-BC55-3A1FC5BD8DE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66645" y="3158928"/>
            <a:ext cx="1991109" cy="9473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BADAE014-022A-9D7B-5AC0-9AC7AB1BF83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9442" y="4404898"/>
            <a:ext cx="2770187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4" name="Title 1">
            <a:extLst>
              <a:ext uri="{FF2B5EF4-FFF2-40B4-BE49-F238E27FC236}">
                <a16:creationId xmlns:a16="http://schemas.microsoft.com/office/drawing/2014/main" id="{7045C32A-08A3-BFA9-8AB7-127EA8F6D5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25336" y="5472113"/>
            <a:ext cx="2438400" cy="5691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Title 1">
            <a:extLst>
              <a:ext uri="{FF2B5EF4-FFF2-40B4-BE49-F238E27FC236}">
                <a16:creationId xmlns:a16="http://schemas.microsoft.com/office/drawing/2014/main" id="{5BC41C8E-1BAC-CD53-E7E1-9FBB2343658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Front side of the Flier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70FB61F4-B5B7-6B71-3E11-A5EB9821D984}"/>
              </a:ext>
            </a:extLst>
          </p:cNvPr>
          <p:cNvSpPr txBox="1">
            <a:spLocks/>
          </p:cNvSpPr>
          <p:nvPr/>
        </p:nvSpPr>
        <p:spPr bwMode="auto">
          <a:xfrm>
            <a:off x="0" y="4953000"/>
            <a:ext cx="9144000" cy="1143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fontAlgn="auto" hangingPunct="1">
              <a:spcBef>
                <a:spcPts val="0"/>
              </a:spcBef>
              <a:spcAft>
                <a:spcPts val="0"/>
              </a:spcAft>
              <a:defRPr/>
            </a:pPr>
            <a:endParaRPr lang="en-US" sz="3100" b="1" dirty="0">
              <a:latin typeface="+mj-lt"/>
              <a:ea typeface="+mj-ea"/>
              <a:cs typeface="+mj-cs"/>
            </a:endParaRPr>
          </a:p>
        </p:txBody>
      </p:sp>
      <p:sp>
        <p:nvSpPr>
          <p:cNvPr id="4099" name="Title 1">
            <a:extLst>
              <a:ext uri="{FF2B5EF4-FFF2-40B4-BE49-F238E27FC236}">
                <a16:creationId xmlns:a16="http://schemas.microsoft.com/office/drawing/2014/main" id="{27CF0F94-7FC1-8FA4-2003-585F7627ED8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 dirty="0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4100" name="Title 1">
            <a:extLst>
              <a:ext uri="{FF2B5EF4-FFF2-40B4-BE49-F238E27FC236}">
                <a16:creationId xmlns:a16="http://schemas.microsoft.com/office/drawing/2014/main" id="{18FF4A33-0565-ABB8-6EF7-5682BE7C5931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19200"/>
            <a:ext cx="9144000" cy="914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Real Estate Agents can use my website to</a:t>
            </a:r>
          </a:p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Sell more New Homes from Builders!</a:t>
            </a:r>
          </a:p>
        </p:txBody>
      </p:sp>
      <p:sp>
        <p:nvSpPr>
          <p:cNvPr id="4101" name="Title 1">
            <a:extLst>
              <a:ext uri="{FF2B5EF4-FFF2-40B4-BE49-F238E27FC236}">
                <a16:creationId xmlns:a16="http://schemas.microsoft.com/office/drawing/2014/main" id="{D643DF43-0620-796C-BF28-D630A95A558F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16731" y="2324810"/>
            <a:ext cx="3090862" cy="4127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Agents can use it to:</a:t>
            </a:r>
          </a:p>
        </p:txBody>
      </p:sp>
      <p:sp>
        <p:nvSpPr>
          <p:cNvPr id="4102" name="Title 1">
            <a:extLst>
              <a:ext uri="{FF2B5EF4-FFF2-40B4-BE49-F238E27FC236}">
                <a16:creationId xmlns:a16="http://schemas.microsoft.com/office/drawing/2014/main" id="{4D50EEF2-9829-CBCD-5FBF-92F6DEEC4F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017044" y="4546601"/>
            <a:ext cx="6015037" cy="7223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Find a beautiful </a:t>
            </a:r>
            <a:b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</a:br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New Luxury Home for their Buyers!</a:t>
            </a:r>
          </a:p>
        </p:txBody>
      </p:sp>
      <p:sp>
        <p:nvSpPr>
          <p:cNvPr id="4103" name="Title 1">
            <a:extLst>
              <a:ext uri="{FF2B5EF4-FFF2-40B4-BE49-F238E27FC236}">
                <a16:creationId xmlns:a16="http://schemas.microsoft.com/office/drawing/2014/main" id="{56E57199-5534-5662-0C5B-1A2F1B56E775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2319338"/>
            <a:ext cx="6013450" cy="762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Connect directly to the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Communities and New Homes!</a:t>
            </a:r>
          </a:p>
        </p:txBody>
      </p:sp>
      <p:sp>
        <p:nvSpPr>
          <p:cNvPr id="4104" name="Title 1">
            <a:extLst>
              <a:ext uri="{FF2B5EF4-FFF2-40B4-BE49-F238E27FC236}">
                <a16:creationId xmlns:a16="http://schemas.microsoft.com/office/drawing/2014/main" id="{A1CD6ADE-FB32-548F-A107-220F3DF9CE73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116263" y="3369697"/>
            <a:ext cx="6013450" cy="91598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Search the Custom Home Builder’s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Inventory Homes!</a:t>
            </a:r>
          </a:p>
        </p:txBody>
      </p:sp>
      <p:pic>
        <p:nvPicPr>
          <p:cNvPr id="4108" name="Picture 5">
            <a:extLst>
              <a:ext uri="{FF2B5EF4-FFF2-40B4-BE49-F238E27FC236}">
                <a16:creationId xmlns:a16="http://schemas.microsoft.com/office/drawing/2014/main" id="{6D7BF8D3-1CCE-C1F1-FF8E-C46E250E0A5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219200" y="2843213"/>
            <a:ext cx="1685925" cy="2528887"/>
          </a:xfrm>
          <a:prstGeom prst="rect">
            <a:avLst/>
          </a:prstGeom>
          <a:noFill/>
          <a:ln w="57150">
            <a:solidFill>
              <a:srgbClr val="000000"/>
            </a:solidFill>
            <a:miter lim="800000"/>
            <a:headEnd/>
            <a:tailEnd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Title 1">
            <a:extLst>
              <a:ext uri="{FF2B5EF4-FFF2-40B4-BE49-F238E27FC236}">
                <a16:creationId xmlns:a16="http://schemas.microsoft.com/office/drawing/2014/main" id="{7C3DF98B-CB68-43F4-9A50-C5F9DEFF3E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33400" y="5784459"/>
            <a:ext cx="2324100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 #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243EFB6C-CCCD-A755-292F-B5B51F504A4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019800" y="5784460"/>
            <a:ext cx="2827233" cy="5746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400" b="1" dirty="0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Email Address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A240BCA-90B0-2EE9-7E3A-46E752FF4AE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76445" y="5598132"/>
            <a:ext cx="1991109" cy="947327"/>
          </a:xfrm>
          <a:prstGeom prst="rect">
            <a:avLst/>
          </a:prstGeom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22" name="Title 1">
            <a:extLst>
              <a:ext uri="{FF2B5EF4-FFF2-40B4-BE49-F238E27FC236}">
                <a16:creationId xmlns:a16="http://schemas.microsoft.com/office/drawing/2014/main" id="{942EC919-B150-6C86-CA62-C83F837692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676400" y="2663825"/>
            <a:ext cx="5791200" cy="78581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Back side of the Flier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46" name="Title 1">
            <a:extLst>
              <a:ext uri="{FF2B5EF4-FFF2-40B4-BE49-F238E27FC236}">
                <a16:creationId xmlns:a16="http://schemas.microsoft.com/office/drawing/2014/main" id="{64AC22E2-984B-D059-E3CB-D35F436FE50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244271"/>
            <a:ext cx="9144000" cy="106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All I ask in Return is that you Refer me</a:t>
            </a:r>
          </a:p>
          <a:p>
            <a:pPr algn="ctr" eaLnBrk="1" hangingPunct="1"/>
            <a:r>
              <a:rPr lang="en-US" altLang="en-US" sz="2600" b="1">
                <a:latin typeface="Tahoma" panose="020B0604030504040204" pitchFamily="34" charset="0"/>
                <a:cs typeface="Tahoma" panose="020B0604030504040204" pitchFamily="34" charset="0"/>
              </a:rPr>
              <a:t>Home </a:t>
            </a:r>
            <a:r>
              <a:rPr lang="en-US" altLang="en-US" sz="2600" b="1" dirty="0">
                <a:latin typeface="Tahoma" panose="020B0604030504040204" pitchFamily="34" charset="0"/>
                <a:cs typeface="Tahoma" panose="020B0604030504040204" pitchFamily="34" charset="0"/>
              </a:rPr>
              <a:t>Inspection Business!</a:t>
            </a:r>
          </a:p>
        </p:txBody>
      </p:sp>
      <p:sp>
        <p:nvSpPr>
          <p:cNvPr id="6147" name="Title 1">
            <a:extLst>
              <a:ext uri="{FF2B5EF4-FFF2-40B4-BE49-F238E27FC236}">
                <a16:creationId xmlns:a16="http://schemas.microsoft.com/office/drawing/2014/main" id="{8ADF0C28-A11F-2059-5191-ED21BADD6F0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020" y="2569234"/>
            <a:ext cx="5364980" cy="79301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If you have any Custom Home Buyers</a:t>
            </a:r>
          </a:p>
          <a:p>
            <a:pPr algn="ctr" eaLnBrk="1" hangingPunct="1"/>
            <a:r>
              <a:rPr lang="en-US" altLang="en-US" b="1" dirty="0">
                <a:latin typeface="Tahoma" panose="020B0604030504040204" pitchFamily="34" charset="0"/>
                <a:cs typeface="Tahoma" panose="020B0604030504040204" pitchFamily="34" charset="0"/>
              </a:rPr>
              <a:t> that need a Home Inspection…</a:t>
            </a:r>
          </a:p>
        </p:txBody>
      </p:sp>
      <p:sp>
        <p:nvSpPr>
          <p:cNvPr id="6148" name="Title 1">
            <a:extLst>
              <a:ext uri="{FF2B5EF4-FFF2-40B4-BE49-F238E27FC236}">
                <a16:creationId xmlns:a16="http://schemas.microsoft.com/office/drawing/2014/main" id="{2230E0BA-7113-AFD7-517C-BAED9D3F1A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228600"/>
            <a:ext cx="9144000" cy="7842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800" b="1">
                <a:solidFill>
                  <a:srgbClr val="FF0000"/>
                </a:solidFill>
                <a:latin typeface="Tahoma" panose="020B0604030504040204" pitchFamily="34" charset="0"/>
                <a:cs typeface="Tahoma" panose="020B0604030504040204" pitchFamily="34" charset="0"/>
              </a:rPr>
              <a:t>Edit your: </a:t>
            </a:r>
            <a:r>
              <a:rPr lang="en-US" altLang="en-US" sz="2800" b="1">
                <a:latin typeface="Tahoma" panose="020B0604030504040204" pitchFamily="34" charset="0"/>
                <a:cs typeface="Tahoma" panose="020B0604030504040204" pitchFamily="34" charset="0"/>
              </a:rPr>
              <a:t>YourWebsiteName.com/whatever</a:t>
            </a:r>
          </a:p>
        </p:txBody>
      </p:sp>
      <p:sp>
        <p:nvSpPr>
          <p:cNvPr id="3" name="Title 1">
            <a:extLst>
              <a:ext uri="{FF2B5EF4-FFF2-40B4-BE49-F238E27FC236}">
                <a16:creationId xmlns:a16="http://schemas.microsoft.com/office/drawing/2014/main" id="{A9AD4F6E-21E7-5265-A96D-684EE93E21E7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4204021" y="5545177"/>
            <a:ext cx="4465638" cy="870706"/>
          </a:xfrm>
          <a:prstGeom prst="rect">
            <a:avLst/>
          </a:prstGeom>
          <a:solidFill>
            <a:schemeClr val="accent5">
              <a:lumMod val="50000"/>
            </a:schemeClr>
          </a:solidFill>
          <a:ln>
            <a:noFill/>
          </a:ln>
        </p:spPr>
        <p:txBody>
          <a:bodyPr anchor="ctr"/>
          <a:lstStyle>
            <a:lvl1pPr marL="342900" indent="-3429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 Contact Me</a:t>
            </a:r>
          </a:p>
          <a:p>
            <a:pPr marL="0" indent="0"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 to Book a Home Inspection.</a:t>
            </a:r>
          </a:p>
        </p:txBody>
      </p:sp>
      <p:sp>
        <p:nvSpPr>
          <p:cNvPr id="5" name="Title 1">
            <a:extLst>
              <a:ext uri="{FF2B5EF4-FFF2-40B4-BE49-F238E27FC236}">
                <a16:creationId xmlns:a16="http://schemas.microsoft.com/office/drawing/2014/main" id="{684ADFDE-4C22-07DD-2B21-EA4A714D8003}"/>
              </a:ext>
            </a:extLst>
          </p:cNvPr>
          <p:cNvSpPr txBox="1">
            <a:spLocks/>
          </p:cNvSpPr>
          <p:nvPr/>
        </p:nvSpPr>
        <p:spPr bwMode="auto">
          <a:xfrm>
            <a:off x="3779020" y="3429000"/>
            <a:ext cx="5364980" cy="136554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anchor="ctr"/>
          <a:lstStyle/>
          <a:p>
            <a:pPr algn="ctr" eaLnBrk="1" hangingPunct="1">
              <a:buFont typeface="Arial" pitchFamily="34" charset="0"/>
              <a:buChar char="•"/>
              <a:defRPr/>
            </a:pPr>
            <a:r>
              <a:rPr lang="en-US" sz="1900" b="1" dirty="0">
                <a:latin typeface="+mj-lt"/>
                <a:ea typeface="+mj-ea"/>
                <a:cs typeface="+mj-cs"/>
              </a:rPr>
              <a:t>Well and Septic Systems</a:t>
            </a:r>
          </a:p>
          <a:p>
            <a:pPr algn="ctr" eaLnBrk="1" hangingPunct="1">
              <a:buFont typeface="Arial" pitchFamily="34" charset="0"/>
              <a:buChar char="•"/>
              <a:defRPr/>
            </a:pPr>
            <a:r>
              <a:rPr lang="en-US" sz="1900" b="1" dirty="0">
                <a:latin typeface="+mj-lt"/>
                <a:ea typeface="+mj-ea"/>
                <a:cs typeface="+mj-cs"/>
              </a:rPr>
              <a:t>Pools, Spas and Hot Tubs</a:t>
            </a:r>
          </a:p>
          <a:p>
            <a:pPr algn="ctr" eaLnBrk="1" hangingPunct="1">
              <a:buFont typeface="Arial" pitchFamily="34" charset="0"/>
              <a:buChar char="•"/>
              <a:defRPr/>
            </a:pPr>
            <a:r>
              <a:rPr lang="en-US" sz="1900" b="1" dirty="0">
                <a:latin typeface="+mj-lt"/>
                <a:ea typeface="+mj-ea"/>
                <a:cs typeface="+mj-cs"/>
              </a:rPr>
              <a:t>Mold Detection and Radon Testing</a:t>
            </a:r>
          </a:p>
          <a:p>
            <a:pPr algn="ctr" eaLnBrk="1" hangingPunct="1">
              <a:buFont typeface="Arial" pitchFamily="34" charset="0"/>
              <a:buChar char="•"/>
              <a:defRPr/>
            </a:pPr>
            <a:r>
              <a:rPr lang="en-US" sz="1900" b="1" dirty="0">
                <a:latin typeface="+mj-lt"/>
                <a:ea typeface="+mj-ea"/>
                <a:cs typeface="+mj-cs"/>
              </a:rPr>
              <a:t>Wind Mitigation and Termite Inspection</a:t>
            </a:r>
          </a:p>
        </p:txBody>
      </p:sp>
      <p:sp>
        <p:nvSpPr>
          <p:cNvPr id="6" name="Title 1">
            <a:extLst>
              <a:ext uri="{FF2B5EF4-FFF2-40B4-BE49-F238E27FC236}">
                <a16:creationId xmlns:a16="http://schemas.microsoft.com/office/drawing/2014/main" id="{C95BCBB5-F3B9-D44A-99D9-ED33B64B826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3779019" y="4741392"/>
            <a:ext cx="5364981" cy="8037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Professional Home Inspector</a:t>
            </a: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EBD926F-C9C9-FED9-1FFE-072D83274796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4753" y="2667001"/>
            <a:ext cx="3136183" cy="374888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A7B94D98-34B8-EFC0-E623-65A5A5F5301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16332" y="3107736"/>
            <a:ext cx="1991109" cy="947327"/>
          </a:xfrm>
          <a:prstGeom prst="rect">
            <a:avLst/>
          </a:prstGeom>
        </p:spPr>
      </p:pic>
      <p:sp>
        <p:nvSpPr>
          <p:cNvPr id="12" name="Title 1">
            <a:extLst>
              <a:ext uri="{FF2B5EF4-FFF2-40B4-BE49-F238E27FC236}">
                <a16:creationId xmlns:a16="http://schemas.microsoft.com/office/drawing/2014/main" id="{CAC510A2-6895-92E6-14BC-A497FDF050DC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7217" y="4409362"/>
            <a:ext cx="2694183" cy="5691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Mkt Area</a:t>
            </a:r>
          </a:p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Name</a:t>
            </a:r>
          </a:p>
        </p:txBody>
      </p:sp>
      <p:sp>
        <p:nvSpPr>
          <p:cNvPr id="13" name="Title 1">
            <a:extLst>
              <a:ext uri="{FF2B5EF4-FFF2-40B4-BE49-F238E27FC236}">
                <a16:creationId xmlns:a16="http://schemas.microsoft.com/office/drawing/2014/main" id="{997FF5E8-0AEE-9FF7-0D30-63B4340A004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954586" y="5612098"/>
            <a:ext cx="2514600" cy="6096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/>
            <a:r>
              <a:rPr lang="en-US" altLang="en-US" sz="2000" b="1" dirty="0">
                <a:latin typeface="Tahoma" panose="020B0604030504040204" pitchFamily="34" charset="0"/>
                <a:cs typeface="Tahoma" panose="020B0604030504040204" pitchFamily="34" charset="0"/>
              </a:rPr>
              <a:t>888-888-8888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Freshcoat Saratoga Springs Presentation">
  <a:themeElements>
    <a:clrScheme name="Grayscale">
      <a:dk1>
        <a:sysClr val="windowText" lastClr="000000"/>
      </a:dk1>
      <a:lt1>
        <a:sysClr val="window" lastClr="FFFFFF"/>
      </a:lt1>
      <a:dk2>
        <a:srgbClr val="000000"/>
      </a:dk2>
      <a:lt2>
        <a:srgbClr val="F8F8F8"/>
      </a:lt2>
      <a:accent1>
        <a:srgbClr val="DDDDDD"/>
      </a:accent1>
      <a:accent2>
        <a:srgbClr val="B2B2B2"/>
      </a:accent2>
      <a:accent3>
        <a:srgbClr val="969696"/>
      </a:accent3>
      <a:accent4>
        <a:srgbClr val="808080"/>
      </a:accent4>
      <a:accent5>
        <a:srgbClr val="5F5F5F"/>
      </a:accent5>
      <a:accent6>
        <a:srgbClr val="4D4D4D"/>
      </a:accent6>
      <a:hlink>
        <a:srgbClr val="5F5F5F"/>
      </a:hlink>
      <a:folHlink>
        <a:srgbClr val="919191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Freshcoat Saratoga Springs Presentation" id="{D195A341-2248-4055-8056-4FA369DE4C60}" vid="{097E6D97-8E88-4FFB-9BD6-0B078AFBE9BE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Freshcoat Saratoga Springs Presentation</Template>
  <TotalTime>7523</TotalTime>
  <Words>225</Words>
  <Application>Microsoft Office PowerPoint</Application>
  <PresentationFormat>On-screen Show (4:3)</PresentationFormat>
  <Paragraphs>42</Paragraphs>
  <Slides>5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9" baseType="lpstr">
      <vt:lpstr>Arial</vt:lpstr>
      <vt:lpstr>Calibri</vt:lpstr>
      <vt:lpstr>Tahoma</vt:lpstr>
      <vt:lpstr>Freshcoat Saratoga Springs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Toshiba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david Townsend</dc:creator>
  <cp:lastModifiedBy>David Townsend</cp:lastModifiedBy>
  <cp:revision>983</cp:revision>
  <dcterms:created xsi:type="dcterms:W3CDTF">2015-01-05T15:32:48Z</dcterms:created>
  <dcterms:modified xsi:type="dcterms:W3CDTF">2026-10-07T12:44:16Z</dcterms:modified>
</cp:coreProperties>
</file>