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52" r:id="rId2"/>
    <p:sldId id="750" r:id="rId3"/>
    <p:sldId id="745" r:id="rId4"/>
    <p:sldId id="751" r:id="rId5"/>
    <p:sldId id="747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56E5D9-F190-4B77-8ED2-646D82602164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0CAF66-EEB3-4F9C-8E3B-BE4C454C5B3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2383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280F10-0CF9-4C29-AACA-7969C6C62DA8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849B8F-8554-412B-AA4F-290F72506FC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85888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C22187-D69D-4B49-9D0D-75EDAB86707C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E5DB91-BC80-41BC-BA66-78D02A82671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9944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13A26F-5A93-47F0-B691-5CFC90B46FFF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5CEAF0-66E3-4763-AC9B-116772EB0C7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77999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CEE7E-5C61-48D5-B576-C55409CEC12A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9C8864-F764-43D9-AB53-B0DC160F30F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704418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E303C1-E1C3-4B66-BD0F-BE2F5247B2F4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69E83E-D619-448F-AF9B-AD343DC17DA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9963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9B0EBB-DE58-434C-AB89-14497BB4AF6D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4A495E-E3A4-4125-82AC-B8403138995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15566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991057-0C39-41E8-8776-60F0C8961F93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B7DC6F-0309-4372-B7D6-99F9D67DE7F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92140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57EC57-EBE0-48FF-BDAF-07FE063D22F0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9965E0-3C5D-4FD3-80B5-AAB1597B6AA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0527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FE1F91-DB50-463A-B72A-699DEBD566D7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15614D-8B01-4E47-A49C-17E64F1DFFE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5023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557FE3-2A51-485B-91B0-408C2C2BC677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3B0E3E-1643-4E44-8A62-BD6151472B3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9896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552727B-1EEC-4931-8756-A4EBDE641329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9C5AD470-6D56-433E-949A-D0DBCB01269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250609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1CDFBC37-678A-E8BB-BECD-EDD837965A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B067A7CE-6FDA-6E87-199F-0C699CFDEE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AE76B43B-2979-E6C8-69C9-5E3EB984F0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B3760E7-3636-43DA-CC0D-AFD84086B9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Builder’s Construction Mgr.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76F34B84-1B5E-C965-2448-B4E5D00F94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get Referrals from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Builder’s Construction Managers.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C7720D8-79A1-97BC-5A2E-1908B55D0D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789238"/>
            <a:ext cx="2857899" cy="3419952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75C5973E-95D1-48E5-FEDA-464BF9DE2F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4348553"/>
            <a:ext cx="2857899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703734D8-B230-99DF-7704-9304F0B86C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5947" y="5550400"/>
            <a:ext cx="2522403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14CED70-0929-9357-8DBC-5DD8001EB93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6145" y="3200400"/>
            <a:ext cx="1822005" cy="91100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CAB1462A-4133-60DB-A2E3-83746404DA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itle 1">
            <a:extLst>
              <a:ext uri="{FF2B5EF4-FFF2-40B4-BE49-F238E27FC236}">
                <a16:creationId xmlns:a16="http://schemas.microsoft.com/office/drawing/2014/main" id="{0C56D579-42AF-C4DB-A0A5-7CD8B0F66B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7C2DE76D-8AB4-28EA-0C70-8E58B41D51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sp>
        <p:nvSpPr>
          <p:cNvPr id="4101" name="Title 1">
            <a:extLst>
              <a:ext uri="{FF2B5EF4-FFF2-40B4-BE49-F238E27FC236}">
                <a16:creationId xmlns:a16="http://schemas.microsoft.com/office/drawing/2014/main" id="{10470CE8-0E80-8D81-2F3D-7301DFC7A9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2352675"/>
            <a:ext cx="3090862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0325E239-8533-61ED-5B6A-8C89BD1DB7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12281" y="4493419"/>
            <a:ext cx="601503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Make some Money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Selling a New Home from a Builder!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700F9FD9-98D7-90CF-C7DA-8CD17949ED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4675" y="2352675"/>
            <a:ext cx="60134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Get information on each Builder’s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Buyer and Financing Incentives!</a:t>
            </a:r>
          </a:p>
        </p:txBody>
      </p:sp>
      <p:sp>
        <p:nvSpPr>
          <p:cNvPr id="4104" name="Title 1">
            <a:extLst>
              <a:ext uri="{FF2B5EF4-FFF2-40B4-BE49-F238E27FC236}">
                <a16:creationId xmlns:a16="http://schemas.microsoft.com/office/drawing/2014/main" id="{88017F7C-D7D6-1ACE-251C-BC37E68547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6263" y="3424238"/>
            <a:ext cx="601345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Inventory Homes!</a:t>
            </a:r>
          </a:p>
        </p:txBody>
      </p:sp>
      <p:pic>
        <p:nvPicPr>
          <p:cNvPr id="4107" name="Picture 4" descr="money.JPG">
            <a:extLst>
              <a:ext uri="{FF2B5EF4-FFF2-40B4-BE49-F238E27FC236}">
                <a16:creationId xmlns:a16="http://schemas.microsoft.com/office/drawing/2014/main" id="{DA5F0902-B343-9C35-E598-93248A81D2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813" y="2897188"/>
            <a:ext cx="2260600" cy="2511425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F2A84984-58FA-A867-D875-883BAB1F32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72447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7A3D4920-E330-531E-08A9-2733F30975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772447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18BB1FE-2146-7B0E-06F5-2DBC95B7123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0997" y="5624513"/>
            <a:ext cx="1822005" cy="911003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5633BC23-A6B0-700D-9746-1BA537252A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B5DD4EF6-D51A-583B-EA2C-4C5A7E5436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58166"/>
            <a:ext cx="9144000" cy="10429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Window Treatment Business!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8553F765-2F10-89DE-E4AD-A5B5DEE312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6154" name="Title 1">
            <a:extLst>
              <a:ext uri="{FF2B5EF4-FFF2-40B4-BE49-F238E27FC236}">
                <a16:creationId xmlns:a16="http://schemas.microsoft.com/office/drawing/2014/main" id="{812811A9-13C9-ED64-309B-58A53B65C7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14775" y="5872163"/>
            <a:ext cx="4814888" cy="452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300" b="1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Contact me for a Free Quote!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B6E27BF2-EC8D-F8E2-379A-6B77CBC0CB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1" y="5333287"/>
            <a:ext cx="4767262" cy="1102437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endParaRPr lang="en-US" altLang="en-US" sz="23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47CC142A-D733-3320-CB0B-4526B9ECC9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2679" y="5449152"/>
            <a:ext cx="4465638" cy="87070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Contact Me</a:t>
            </a:r>
          </a:p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for a Free Design Consultation!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AEA7350C-22EC-23B3-C19E-F4B983A587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48063" y="2383754"/>
            <a:ext cx="5595937" cy="26454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need Custom Window Treatments for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your Model Homes and Inventory Homes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or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during the Construction process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for your Custom Builds…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33DD9CF-3D9A-A0C8-6447-86472CC244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583" y="2572860"/>
            <a:ext cx="3100667" cy="3862864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81440DE0-98C6-8F88-D912-5D8006D5DD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377" y="4513817"/>
            <a:ext cx="2857899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780B9883-F54F-5EF1-D579-015F34DF22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0194" y="5599939"/>
            <a:ext cx="2530269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703858A-0DA6-CBC2-8DE6-7B2F18CD505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9483" y="3033364"/>
            <a:ext cx="2131689" cy="106584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7469</TotalTime>
  <Words>220</Words>
  <Application>Microsoft Office PowerPoint</Application>
  <PresentationFormat>On-screen Show (4:3)</PresentationFormat>
  <Paragraphs>45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967</cp:revision>
  <dcterms:created xsi:type="dcterms:W3CDTF">2015-01-05T15:32:48Z</dcterms:created>
  <dcterms:modified xsi:type="dcterms:W3CDTF">2026-03-06T17:13:57Z</dcterms:modified>
</cp:coreProperties>
</file>