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6E5D9-F190-4B77-8ED2-646D826021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CAF66-EEB3-4F9C-8E3B-BE4C454C5B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3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3A26F-5A93-47F0-B691-5CFC90B46FF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CEAF0-66E3-4763-AC9B-116772EB0C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99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CEE7E-5C61-48D5-B576-C55409CEC12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C8864-F764-43D9-AB53-B0DC160F30F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44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303C1-E1C3-4B66-BD0F-BE2F5247B2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9E83E-D619-448F-AF9B-AD343DC17D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9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B0EBB-DE58-434C-AB89-14497BB4AF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A495E-E3A4-4125-82AC-B840313899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56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1057-0C39-41E8-8776-60F0C8961F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DC6F-0309-4372-B7D6-99F9D67DE7F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14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7EC57-EBE0-48FF-BDAF-07FE063D22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965E0-3C5D-4FD3-80B5-AAB1597B6A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52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1F91-DB50-463A-B72A-699DEBD566D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614D-8B01-4E47-A49C-17E64F1DFF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57FE3-2A51-485B-91B0-408C2C2BC6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B0E3E-1643-4E44-8A62-BD6151472B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89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80F10-0CF9-4C29-AACA-7969C6C62DA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49B8F-8554-412B-AA4F-290F72506F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8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187-D69D-4B49-9D0D-75EDAB86707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DB91-BC80-41BC-BA66-78D02A8267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94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52727B-1EEC-4931-8756-A4EBDE64132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5AD470-6D56-433E-949A-D0DBCB0126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506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1CDFBC37-678A-E8BB-BECD-EDD837965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B067A7CE-6FDA-6E87-199F-0C699CFDE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E76B43B-2979-E6C8-69C9-5E3EB984F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608278-302B-8291-63F5-A6DB282BD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32E7B98-700F-EE47-108A-3A9F088FB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9F678-DEC0-FF9D-5197-E1C3BA319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17813"/>
            <a:ext cx="2724530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31040-284A-952E-F654-4C2A12226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88" y="3200400"/>
            <a:ext cx="2006154" cy="7359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3302772-06C8-3A3A-D332-A908241BB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465" y="4348553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10FC6C-E7FA-28AD-7C8B-7BF1A1CAD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465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AB1462A-4133-60DB-A2E3-83746404D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0C56D579-42AF-C4DB-A0A5-7CD8B0F66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C2DE76D-8AB4-28EA-0C70-8E58B41D5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0470CE8-0E80-8D81-2F3D-7301DFC7A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0325E239-8533-61ED-5B6A-8C89BD1DB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4493419"/>
            <a:ext cx="595055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00F9FD9-98D7-90CF-C7DA-8CD17949E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DA5F0902-B343-9C35-E598-93248A81D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A84984-58FA-A867-D875-883BAB1F3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7244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3D4920-E330-531E-08A9-2733F3097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7244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664" y="3346053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75B6B-4A0A-A0E5-E24E-6DCD0DA0F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38800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633BC23-A6B0-700D-9746-1BA537252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619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66041F-CDA6-DF5A-65A5-5B1091D32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283" y="2574778"/>
            <a:ext cx="556171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914D5EF-F4B4-1E03-6969-81EE884EB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67" y="3722843"/>
            <a:ext cx="5578194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CC26AAA-D364-CBDE-33E5-2CB7D8753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399" y="5326405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0D06CA-C486-41AC-FDFD-53DFD724A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4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F1EB15-B0F7-3457-7C45-F001D88E4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8" y="2913929"/>
            <a:ext cx="2253764" cy="826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27E3AAF-0D75-792C-010B-6C6A41E19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468F87-855C-2B43-82A7-E0CD1B82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0F1826-C0BA-AA21-D24D-3B7007942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227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2026-10-07T11:24:53Z</dcterms:modified>
</cp:coreProperties>
</file>