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ECC49-6354-41B1-9CE4-521E0234260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563BC-1016-4457-88BC-44F7683F63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00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41886-AC91-4039-B66F-1DD7A3205CD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D61DE-A31B-404E-AB0A-A70796A9B6B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70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DB8F7-86D3-4CBE-A5D4-C4E87B5453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EC974-2B80-45D7-965C-6FC70918EA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23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6A665-D831-491E-A7C7-36536F6383D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1E2BC-9C27-4C24-BE50-D82C551E48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10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C4EB-87FC-4503-B54E-E2EA507F7C6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8A971-28C8-41CA-ADE3-55EB7ED08A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619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8C1A5-6155-4BFD-9D8A-453BB5F4771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9E6A6-03AF-445A-8DA5-68418D4C20D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7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ECB66-4134-4105-9E10-20E6798497C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266B2-C14B-48A6-AB9A-C5262BEB1F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9F4EB-3DAC-4803-8081-E4E2BF7DA25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CE303-2E7A-4913-9A72-718D9187AC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71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78512-7140-4CAE-84D6-754E029322C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0546-9ECF-4F06-B2B1-08F9D0E94B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1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B53E3-CDF6-4347-9304-A867CEC147A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DB938-EC25-4AD7-BC85-56AD9B4E08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67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532C9-5E8D-42F5-AD5B-AAA06C0705C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24118-25CB-4EE3-A4E9-5A496C59F1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87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CFF671-E624-43D5-B2EA-2426B77F756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918F3D-A9A4-46A7-8685-D0A07B78DD9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372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C5D1CFFA-569E-C56D-1177-54C11FE3D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CF5ABC2-1033-16B8-63FE-791682556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37198F9-EE7C-1D15-7C2D-AA4B0F5B4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44AA3CA-D71E-A063-6BF2-DC1C0BF2A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80CDBEE-2421-B918-2C92-44A641F26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304661-CC3B-E4CD-5776-418E98D64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73919"/>
            <a:ext cx="2877798" cy="34437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7328BC-DE44-55B0-C99A-B9C5E6DA6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39" y="3048000"/>
            <a:ext cx="2286319" cy="96215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BB769D3-116B-AC23-C0E5-21A293372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804" y="428424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D6C8A8-FF69-8798-5E9C-C436E9AE8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695" y="55626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60E4B22-3F0F-CA76-FA79-7B6829447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7A3022B3-F370-01AD-1013-D67887F50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4152669C-4360-0F2B-FF43-C453AFF88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65133E04-783C-13B0-D848-7A819EEBB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E778B74-AA7D-3E28-AC2C-98BA9E496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4561958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571D881-7BB9-6F45-652E-871FFEFBF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250F4A76-B0CD-3035-ECDB-D91314FDE9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45E58-466F-563E-67AB-ACA65081B0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82" y="5548236"/>
            <a:ext cx="2581635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198F82B-7BF9-1212-8078-9039427A2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3BB07C-BB7A-5A69-5BF8-C13C53428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3437214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162D6D-2873-9816-8D79-0AE2C7137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FA4AD6A-C78C-CFDC-693F-63047502E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98562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1FFA6133-4686-8083-CCD3-A912C2347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1057" y="2451099"/>
            <a:ext cx="556245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that need an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B1984393-32EC-EDC5-1BF1-8EDE645A5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B5C78A26-C730-D62F-CA90-5B84D55AD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0747" y="3628991"/>
            <a:ext cx="562451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Outdoor Living Package</a:t>
            </a:r>
          </a:p>
          <a:p>
            <a:pPr algn="ctr" eaLnBrk="1" hangingPunct="1"/>
            <a:endParaRPr lang="en-US" altLang="en-US" sz="19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2F1B20-4966-8F2D-0798-4EBF670FD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53" y="2452946"/>
            <a:ext cx="3247704" cy="388641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28E5452-5C41-B102-C160-127B0D00B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12" y="424503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6368BFC-FA4E-6D64-C9DA-35668F384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653" y="5622156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B5DB6E-027E-4A2F-4973-B811F5932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96" y="2867910"/>
            <a:ext cx="2286319" cy="96215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54DA226-CFDF-30CC-9982-FB970FBD4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9" y="5196573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234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974</cp:revision>
  <dcterms:created xsi:type="dcterms:W3CDTF">2015-01-05T15:32:48Z</dcterms:created>
  <dcterms:modified xsi:type="dcterms:W3CDTF">2024-04-02T08:25:00Z</dcterms:modified>
</cp:coreProperties>
</file>