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E5D9-F190-4B77-8ED2-646D8260216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CAF66-EEB3-4F9C-8E3B-BE4C454C5B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38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80F10-0CF9-4C29-AACA-7969C6C62DA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49B8F-8554-412B-AA4F-290F72506FC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8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2187-D69D-4B49-9D0D-75EDAB86707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5DB91-BC80-41BC-BA66-78D02A8267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94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A26F-5A93-47F0-B691-5CFC90B46FF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CEAF0-66E3-4763-AC9B-116772EB0C7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9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CEE7E-5C61-48D5-B576-C55409CEC12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C8864-F764-43D9-AB53-B0DC160F30F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44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303C1-E1C3-4B66-BD0F-BE2F5247B2F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9E83E-D619-448F-AF9B-AD343DC17D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9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B0EBB-DE58-434C-AB89-14497BB4AF6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A495E-E3A4-4125-82AC-B840313899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56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91057-0C39-41E8-8776-60F0C8961F9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7DC6F-0309-4372-B7D6-99F9D67DE7F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14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7EC57-EBE0-48FF-BDAF-07FE063D22F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65E0-3C5D-4FD3-80B5-AAB1597B6A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52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E1F91-DB50-463A-B72A-699DEBD566D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5614D-8B01-4E47-A49C-17E64F1DFF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7FE3-2A51-485B-91B0-408C2C2BC67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B0E3E-1643-4E44-8A62-BD6151472B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89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2727B-1EEC-4931-8756-A4EBDE64132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5AD470-6D56-433E-949A-D0DBCB01269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506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1CDFBC37-678A-E8BB-BECD-EDD837965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B067A7CE-6FDA-6E87-199F-0C699CFD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AE76B43B-2979-E6C8-69C9-5E3EB984F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3760E7-3636-43DA-CC0D-AFD84086B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6F34B84-1B5E-C965-2448-B4E5D00F9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7720D8-79A1-97BC-5A2E-1908B55D0D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57899" cy="341995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C5973E-95D1-48E5-FEDA-464BF9DE2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855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03734D8-B230-99DF-7704-9304F0B86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47" y="55504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14CED70-0929-9357-8DBC-5DD8001EB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45" y="32004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AB1462A-4133-60DB-A2E3-83746404D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0C56D579-42AF-C4DB-A0A5-7CD8B0F66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C2DE76D-8AB4-28EA-0C70-8E58B41D5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0470CE8-0E80-8D81-2F3D-7301DFC7A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0325E239-8533-61ED-5B6A-8C89BD1DB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2281" y="4493419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00F9FD9-98D7-90CF-C7DA-8CD17949E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8017F7C-D7D6-1ACE-251C-BC37E6854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DA5F0902-B343-9C35-E598-93248A81D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A84984-58FA-A867-D875-883BAB1F3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7244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3D4920-E330-531E-08A9-2733F3097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7244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8BB1FE-2146-7B0E-06F5-2DBC95B71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97" y="5624513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633BC23-A6B0-700D-9746-1BA537252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5DD4EF6-D51A-583B-EA2C-4C5A7E54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166"/>
            <a:ext cx="9144000" cy="1042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553F765-2F10-89DE-E4AD-A5B5DEE3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812811A9-13C9-ED64-309B-58A53B65C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5872163"/>
            <a:ext cx="48148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6E27BF2-EC8D-F8E2-379A-6B77CBC0C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1" y="5333287"/>
            <a:ext cx="4767262" cy="11024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7CC142A-D733-3320-CB0B-4526B9ECC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2679" y="5449152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EA7350C-22EC-23B3-C19E-F4B983A58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8063" y="2383754"/>
            <a:ext cx="5595937" cy="264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Custom Window Treatments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3DD9CF-3D9A-A0C8-6447-86472CC244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83" y="2572860"/>
            <a:ext cx="3100667" cy="386286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1440DE0-98C6-8F88-D912-5D8006D5D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377" y="4513817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80B9883-F54F-5EF1-D579-015F34DF2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94" y="5599939"/>
            <a:ext cx="25302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03858A-0DA6-CBC2-8DE6-7B2F18CD50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3" y="3033364"/>
            <a:ext cx="2131689" cy="1065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7469</TotalTime>
  <Words>220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2024-04-02T10:05:55Z</dcterms:modified>
</cp:coreProperties>
</file>