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Agent Custom Home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and Custom Homeowners.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3C1E95-368D-6C9B-43C0-31C574AD5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EDA982-240C-493E-8E34-6CE9D906B8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29" y="2995742"/>
            <a:ext cx="2362200" cy="1143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0ED8220-EE76-5905-051D-4EC97F505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B92465-53F6-BC83-B6B0-C4C37C6E7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154E243-698B-714B-7245-83261E65C8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900" y="5463984"/>
            <a:ext cx="2362200" cy="121562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Refer me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Handyman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6729F77-9D0D-568D-A5AB-DC22E771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796" y="2625725"/>
            <a:ext cx="5410204" cy="2464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Custom Home Owners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Handyman Work…</a:t>
            </a:r>
          </a:p>
          <a:p>
            <a:pPr algn="ctr" eaLnBrk="1" hangingPunct="1"/>
            <a:endParaRPr lang="en-US" altLang="en-US" sz="12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endParaRPr lang="en-US" altLang="en-US" sz="12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need Handyman work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Custom Home Listings…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4FEDA7-CA37-0B4C-FA23-9CF5102E8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9880" y="5410200"/>
            <a:ext cx="4618036" cy="100568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8D8D694-A08D-AC08-43C2-C72997405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5524552"/>
            <a:ext cx="4352684" cy="761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a </a:t>
            </a:r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Free Estimate</a:t>
            </a: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64A793-3AB9-578D-A445-FAA38ABAFD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17" y="2644775"/>
            <a:ext cx="3209684" cy="37711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9A732F-2289-EBCB-9F89-E9D93656EB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857" y="2990259"/>
            <a:ext cx="2362200" cy="1143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A972C86-5022-D9FC-FA3F-A8761F197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863" y="4415834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54C923F-9773-ED6E-FA0B-10A8A11285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562600"/>
            <a:ext cx="255195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7512</TotalTime>
  <Words>210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982</cp:revision>
  <dcterms:created xsi:type="dcterms:W3CDTF">2015-01-05T15:32:48Z</dcterms:created>
  <dcterms:modified xsi:type="dcterms:W3CDTF">2026-10-07T05:16:31Z</dcterms:modified>
</cp:coreProperties>
</file>