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F99D3D-854C-1B58-7C21-5B77F6E8A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8D19FD-B62B-4A33-88FF-B36B666C9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EB9FE5-AA71-C869-EB63-E0C69C339B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5854E2D-1B1B-3F84-5A52-3A12094AD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26AAF4-933A-34F8-942D-701406D84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7D3009-AF52-1438-F507-099BC60BA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info@Ashley.com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5F6573-ADFA-1418-D721-5B2BE9D002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3B6CE5C-7444-CB3A-C322-97E60E66C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918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Furniture Business!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162463-BEF1-BD6B-4351-C5439D15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481" y="2376805"/>
            <a:ext cx="5486401" cy="27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Ashley Furniture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Decor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DB0430-6646-612A-C32D-6A38A52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775" y="5445045"/>
            <a:ext cx="4923811" cy="93073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Get $15,000 of Furniture from Ashley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when </a:t>
            </a:r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you buy one our 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0C579-AB88-19CE-EE83-2108E1ED5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434DD7F-BE53-5066-89C4-1F2DC8EE6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36100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64CF87F-2AA8-2D3A-812B-557E9E5E1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4A5FA-335B-A2E3-7112-A7B28E60B1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21" y="2890397"/>
            <a:ext cx="2267028" cy="11171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F00EDB2-E8EF-7976-4262-84928A3A0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7491</TotalTime>
  <Words>232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978</cp:revision>
  <dcterms:created xsi:type="dcterms:W3CDTF">2015-01-05T15:32:48Z</dcterms:created>
  <dcterms:modified xsi:type="dcterms:W3CDTF">2026-10-07T05:27:54Z</dcterms:modified>
</cp:coreProperties>
</file>