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4" r:id="rId2"/>
    <p:sldId id="750" r:id="rId3"/>
    <p:sldId id="745" r:id="rId4"/>
    <p:sldId id="751" r:id="rId5"/>
    <p:sldId id="756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868B90-39F1-485E-BBBE-DBF268EDBE0A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7CF94C-9EF3-48E9-97C9-685AF2128C5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8933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1554E0-EDE2-45FE-A17A-08480F3D50B5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687DA6-1F9D-45F0-9066-CF1D389AE01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2214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E5B8B3-5E58-4C2A-9F82-3B32037C63BE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095B73-993D-4741-8283-17A142859A8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0295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ED5D6-3CC4-4594-AAD6-27DA5217A566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8AA9C1-7E7C-453A-B6F3-08C8B839962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269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7B258-68E4-454D-8F17-86F0E5933A30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E6892-D714-416B-AE4A-51A0FA990B8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1940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B43740-E4FE-4465-BFE5-7C61658C07CE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5D7704-40B5-407C-83CB-FC42146AC37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9051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A1A700-2EC0-4C32-B055-600B9C34C0C4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D2EB95-D8A5-4CD9-BCB5-764597730DE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4229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A3AF7E-EC1D-4AB7-A7FE-65803CC9AB35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EBF7E9-96A7-4CA3-84A8-E882D9B2097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5670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D42B0-CBA3-421C-AA90-6E84336230CB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EE4FFD-40C6-4B84-A6CB-10F1681694B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541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18081-E7CF-430C-A385-522FFDE2512F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E07D2-6C0A-4DE8-982B-41B0E92AEFF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0101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86D41-CCC9-4CFA-9CCC-9045D00BE3BE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AF82F7-2BD4-412A-8D84-AA738A2D35E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0835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E415586-A6A8-45DE-B149-D47B101003FE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0B30424-BF27-4974-8A2D-27438A7BA76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07796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BA420870-BA2D-E4F0-DD03-48DA4CA2A1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1993498E-B8AC-7DD6-AB81-E8BA9DBC2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8DB58F0-5D8B-F749-E625-FC0494ECE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9ACD2A4-BB27-F745-D678-EE348DBA08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 Sales Rep Flier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4C60127-DC1C-9B51-A3D9-C3E499DDF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2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two-sided Sample Flier</a:t>
            </a:r>
          </a:p>
          <a:p>
            <a:pPr algn="ctr" eaLnBrk="1" hangingPunct="1"/>
            <a:r>
              <a:rPr lang="en-US" altLang="en-US" sz="22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offer a Builder </a:t>
            </a:r>
            <a:r>
              <a:rPr lang="en-US" altLang="en-US" sz="2200" b="1">
                <a:latin typeface="Tahoma" panose="020B0604030504040204" pitchFamily="34" charset="0"/>
                <a:cs typeface="Tahoma" panose="020B0604030504040204" pitchFamily="34" charset="0"/>
              </a:rPr>
              <a:t>Sales Rep</a:t>
            </a:r>
          </a:p>
          <a:p>
            <a:pPr algn="ctr" eaLnBrk="1" hangingPunct="1"/>
            <a:r>
              <a:rPr lang="en-US" altLang="en-US" sz="2200" b="1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200" b="1" dirty="0">
                <a:latin typeface="Tahoma" panose="020B0604030504040204" pitchFamily="34" charset="0"/>
                <a:cs typeface="Tahoma" panose="020B0604030504040204" pitchFamily="34" charset="0"/>
              </a:rPr>
              <a:t>your Roofing services for their New Home Buyers.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B002F7D-6A30-729A-122F-44B5B774F4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073" y="2729995"/>
            <a:ext cx="3019846" cy="3620005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4D695548-BD4E-BB17-7E7D-4C2CCC449D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7496" y="4734706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A3417F8D-AB78-62EF-C836-EB1F18D4D1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9896" y="5581650"/>
            <a:ext cx="23622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BA660EAA-2D19-1F3A-687A-1288D80110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>
            <a:extLst>
              <a:ext uri="{FF2B5EF4-FFF2-40B4-BE49-F238E27FC236}">
                <a16:creationId xmlns:a16="http://schemas.microsoft.com/office/drawing/2014/main" id="{6A5F3194-E531-F89C-D50A-E6E654CF00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35FDA354-3208-6A0F-6E24-87400A8D41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F0AE7588-AACA-25E3-DF7A-9CD1EA6386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3048000"/>
            <a:ext cx="3276600" cy="21891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itle 1">
            <a:extLst>
              <a:ext uri="{FF2B5EF4-FFF2-40B4-BE49-F238E27FC236}">
                <a16:creationId xmlns:a16="http://schemas.microsoft.com/office/drawing/2014/main" id="{9009C3AD-9267-949D-6702-0AE7591DEC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432050"/>
            <a:ext cx="3276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18F6D13C-495F-A47F-A509-FBA70D2AC9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2436813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Perform New Home Buyer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Presentations…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8A15376F-852D-A1CE-6C0D-BF7711C83B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3463925"/>
            <a:ext cx="53419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Communities and New Homes…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689FB54E-31AE-B042-CA07-0D3E41C3C8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4573588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Chat with the Builder’s online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Sales Reps to get the latest Incentives!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9A264C1-773E-8A5F-E688-9A0FC907EF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5396F08-1F50-47DA-C63D-727F6CACFE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E968C8E-54FB-B46C-296C-DD68C50B7140}"/>
              </a:ext>
            </a:extLst>
          </p:cNvPr>
          <p:cNvSpPr/>
          <p:nvPr/>
        </p:nvSpPr>
        <p:spPr>
          <a:xfrm>
            <a:off x="3096895" y="5724134"/>
            <a:ext cx="2950210" cy="789781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4D13705-93A1-131E-6095-7BAAFCD954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7444" y="5784459"/>
            <a:ext cx="2609111" cy="662183"/>
          </a:xfrm>
          <a:prstGeom prst="rect">
            <a:avLst/>
          </a:prstGeom>
          <a:solidFill>
            <a:schemeClr val="tx1"/>
          </a:solidFill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F8CE4D59-9F19-F5DC-D93A-F10614DDB5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13D904DE-99BC-3FF8-9081-CD7BBE676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61415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Roofing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11D2340-DED8-695A-EBDE-0EC3BEEF5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183DEB-15B9-27CA-DD17-8E97AFC2E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14096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30BC51B-EF7C-7663-ED95-AEAA33CC4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56260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057005E-4474-A287-5718-41CAE8ABE7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596" y="2376805"/>
            <a:ext cx="5486401" cy="3033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need a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Professional Roofing Contractor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New Roofs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Roof Repairs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Roof Inspections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Roof Maintenance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for your New Home Buyers…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37522AC-B958-F424-4D26-5C75C045A0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935" y="2517304"/>
            <a:ext cx="3218778" cy="3858473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743369DA-F2FB-FDB5-04A9-94E02D2362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804" y="5562600"/>
            <a:ext cx="2574130" cy="645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D60DA11-B79A-D0B2-8624-F725472E3B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369" y="4634695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ADF63460-E6BA-3C67-D56F-1144AF6D3D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7980" y="5505071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Me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for a Free Estimate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7487</TotalTime>
  <Words>213</Words>
  <Application>Microsoft Office PowerPoint</Application>
  <PresentationFormat>On-screen Show (4:3)</PresentationFormat>
  <Paragraphs>45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975</cp:revision>
  <dcterms:created xsi:type="dcterms:W3CDTF">2015-01-05T15:32:48Z</dcterms:created>
  <dcterms:modified xsi:type="dcterms:W3CDTF">2024-10-28T13:32:18Z</dcterms:modified>
</cp:coreProperties>
</file>