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F956-B3ED-4FAB-8506-5523389D05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1F98-772F-45DB-A044-A87B708542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4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4215-9413-45F4-9088-160DE1938AA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588D-32EE-41EF-92D3-CFB1E9BA7D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9B9C1-B7EE-4BF8-898D-FA9E8A94547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62BE-AB1F-4843-8129-EF8FC92326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4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A3B5-45DE-4F18-800A-B821EFCCC39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A9E1-4019-4C21-BE3F-C06F5474AC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AE21-665E-4405-BBA3-150A56E08C8C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EFEF-E111-4FC8-8402-4801641319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1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D4A-F372-4A2B-93E3-90962409017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1326-D5A5-47F1-A3D0-85C10F6EC7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EAF4-01E6-4EE7-A435-A2C6F716E7E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2938-009E-41DD-AA09-B4753D1F6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14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F29C-17DB-47F9-B571-62AB76681D7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0EF6-0ED0-4D30-BDBE-B20485CEF2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92B0-C1D0-4E9B-976E-B6BE799941F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7CA2-B7B1-4087-AF77-FC8879C8A1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3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D664-C65B-4DD5-B7FC-37910E22BEB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F501B-AEA7-454C-B1F7-9BEC98BC1D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8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3B40-A3BB-4AC4-B2B9-0FB0C6408F1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770-7052-4EC4-90B9-BFB48D7132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BF81AE-95DF-4AA6-89E1-9F06C670BEF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AF4FC6-17CB-4C2F-B4D0-AE9EA8C2F7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32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9ACD2A4-BB27-F745-D678-EE348DBA0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4C60127-DC1C-9B51-A3D9-C3E499DDF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22C9B5-6034-ACC9-9F17-7E3DF6C523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25" y="2597668"/>
            <a:ext cx="2953162" cy="368668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562D81F4-A3DE-CDDD-F064-857473E6E2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206" y="4612469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324FF1B-7E0F-C2D4-DB51-C11791B9F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606" y="5570650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473721-136A-6D2E-309B-C98C99A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16CAF48-C52E-B475-8CF5-1873A7B596B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30FA388-DC8D-65B0-C1FB-CFF610706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AC5E8177-EA24-9FEB-CB54-8FDEFFB37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79AFD320-992B-0FF5-F363-73A0D3844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1188E97-CF25-AA2C-15F2-B09A15836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49788"/>
            <a:ext cx="58785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B48C1ED9-363D-4197-D119-13224FF1F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2352675"/>
            <a:ext cx="594106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6FFFE78-3F92-396B-1A1C-40EE9DE83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A05D1F-BB1D-5271-ABDB-9E444FA19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E5BAA38-927C-25AB-EAD9-D2F79D7BB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3F101A-B4A1-D576-4F99-DD1CC1C18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4FFC75C-5140-9FA1-6740-140971A117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673" y="5651851"/>
            <a:ext cx="1964654" cy="83591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05DBDB-C9A7-6B5A-DF62-4EB34EBA5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Window &amp; Door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57005E-4474-A287-5718-41CAE8ABE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2517304"/>
            <a:ext cx="5486401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40ABD0F-5C11-640B-A15B-12C65BAC9D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3677704"/>
            <a:ext cx="5486401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new Window and Door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help you Sell your Properties…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7EEE3AB-65A2-7EF0-0D52-56C096CD1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978" y="52329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9B023D-4F4D-B01C-9EB3-3CCAB42DC8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517304"/>
            <a:ext cx="3090767" cy="3858473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DF44E96-61BE-E600-6DB7-25EBDEF9B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683" y="4601932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A5BB609-1F49-AD93-8362-9CF27BF3B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118" y="558213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7500</TotalTime>
  <Words>235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972</cp:revision>
  <dcterms:created xsi:type="dcterms:W3CDTF">2015-01-05T15:32:48Z</dcterms:created>
  <dcterms:modified xsi:type="dcterms:W3CDTF">2024-10-28T10:17:19Z</dcterms:modified>
</cp:coreProperties>
</file>