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5" y="435819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03" y="3112653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59398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Clients, Listings or Custom Home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2" y="3962400"/>
            <a:ext cx="5498175" cy="1253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Cabinets and Countertops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their</a:t>
            </a:r>
          </a:p>
          <a:p>
            <a:pPr algn="ctr" eaLnBrk="1" hangingPunct="1"/>
            <a:endParaRPr lang="en-US" altLang="en-US" sz="1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Kitchens/Bathrooms/Game Rooms/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Offices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1CFCBA-2FA4-9694-1FF2-10F15442B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03" y="434260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71" y="2962964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7527</TotalTime>
  <Words>219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984</cp:revision>
  <dcterms:created xsi:type="dcterms:W3CDTF">2015-01-05T15:32:48Z</dcterms:created>
  <dcterms:modified xsi:type="dcterms:W3CDTF">2026-10-07T05:55:00Z</dcterms:modified>
</cp:coreProperties>
</file>