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Agent Custom Home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and Custom Homeowners.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EDA982-240C-493E-8E34-6CE9D906B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29" y="2995742"/>
            <a:ext cx="2362200" cy="1143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F2EBF1-4E79-4758-B8C5-09A35186D2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68" y="2789238"/>
            <a:ext cx="3035545" cy="330676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730566C-675C-C3CE-00DD-F2135114D5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55" y="2887096"/>
            <a:ext cx="2124371" cy="241016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A8EBF5A-8E03-1BEE-73CA-B5529A970B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468" y="5367897"/>
            <a:ext cx="3035545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Augusta Lawn Care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Name/888-888-888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New Luxury Home </a:t>
            </a: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2B5117-B723-4202-FF39-D6C66F1631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467" y="5476875"/>
            <a:ext cx="2827233" cy="11271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Refer me Landscaping and Lawn Care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796" y="2625725"/>
            <a:ext cx="5410204" cy="246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Custom Home Owners that need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Landscaping and Lawn Care Work…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Landscaping and Lawn Care work</a:t>
            </a:r>
          </a:p>
          <a:p>
            <a:pPr algn="ctr" eaLnBrk="1" hangingPunct="1"/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for your Custom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Home Listings…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4FEDA7-CA37-0B4C-FA23-9CF5102E8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880" y="5410200"/>
            <a:ext cx="4618036" cy="100568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D8D694-A08D-AC08-43C2-C72997405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524552"/>
            <a:ext cx="4352684" cy="761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a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Free Estimate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EA5B98-BC96-ACED-8206-3332C3EEB5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80" y="2502704"/>
            <a:ext cx="3267455" cy="383666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4EDCB1-AD8C-2E55-B36A-F2193011B2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06" y="2704682"/>
            <a:ext cx="2325168" cy="2637971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5AE42E93-F3CB-1A89-BDEB-6637562F9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841" y="5511547"/>
            <a:ext cx="3235094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Augusta Lawn Care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Name/888-888-888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7580</TotalTime>
  <Words>223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983</cp:revision>
  <dcterms:created xsi:type="dcterms:W3CDTF">2015-01-05T15:32:48Z</dcterms:created>
  <dcterms:modified xsi:type="dcterms:W3CDTF">2026-10-07T05:34:29Z</dcterms:modified>
</cp:coreProperties>
</file>