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703C-8E4E-4357-9088-812F73DDCFA5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01DC-95DD-4E5A-B9EA-172A2E05632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85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D8210-FACF-434C-90AF-2282A3E40C75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09DC-443D-4FF2-A30F-A5CA75F1B5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22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51CBD-CFB6-4958-AA51-0381F0D2133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BE52-1F5B-400C-9F02-8FA3B59D1D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97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DE05-332C-40AD-BF8D-C23D92380F5C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803A5-362E-486E-A7FD-0210D18552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75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EA03C-3B49-498D-9825-FB7B1A75087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1A84F-3A23-4538-A999-F17DED071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2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32EEC-C1A6-4214-BF35-4F071833D681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29B2-F504-4C2B-8BE7-0EA79D71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4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CC47-E7D2-48DD-A1DE-0B805994B645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7E13-5D9D-4CAA-BBF3-BCDA128E4A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34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7AD3-8D0C-48CF-B0B4-1AF3B43A8288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211A-ED2B-49D2-BBC2-64115EFBF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64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F4A7F-3296-4050-95B8-A071FA04B3EB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4308-5940-4C69-9255-04C943773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2FFF5-4416-4483-99E0-BC0C0C2155AF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C6600-423A-43A3-9371-14DC2686BA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13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5D9D-B825-46F2-B3F0-9D6B939D25BD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FC0E3-D952-4D62-9761-F53EFC0202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24F9C-60A6-4DAF-B5E9-69105F192C6B}" type="datetimeFigureOut">
              <a:rPr lang="en-US" smtClean="0"/>
              <a:pPr>
                <a:defRPr/>
              </a:pPr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F39696-5240-4F13-9A37-E0CFB884A8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474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849F3-E996-B25A-7483-C87A2517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9354BF-1647-AA03-1BD5-CE0EE812A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28E6C-4FDB-8785-5485-2C0445551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9CA30E5-2356-B14C-2E91-5696C611E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BE617CB-65B9-B851-C9C6-246CC674A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668" y="3182679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8727327-0449-5DDB-D46C-EC0BDD9F0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37BF19CE-8350-F7EF-ED6D-3998BE65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97B7954-0D39-88BC-E187-D95CE89E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97AFB6E-E2E1-FC9E-C1F7-CE4116032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78DE81-78DB-5CCC-0903-1F2BE09A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60143CB-7F5B-16B8-E7D0-940442A9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D9E2F0B-FF4F-0DA3-54EF-77F8C679E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E2430C86-C5DC-A21F-8F05-8DA0800E6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C38902B-FA40-F7BF-AE91-9F3404FB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6BADE3-37B8-1877-E0DF-ACAF90B9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288" y="5700269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A19A4DF-B279-836A-FF73-BF7C64B6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Refer me Cabinet and Countertop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2FB738-6E62-5ED8-98B3-97F20E878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395" y="2814085"/>
            <a:ext cx="5498171" cy="1802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New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Cabinet and Countertop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2C8718-8310-C040-4703-8009AC2B2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351114"/>
            <a:ext cx="4465638" cy="94857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FEE212-8473-0595-38C6-364BC5202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FF41434-A116-4724-E00C-16C516D32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19485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7278BD-EC5E-5C53-A7D9-A6612DA2E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98E14F-0DD7-F12C-AA4B-FF67E4A5A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551" y="2972214"/>
            <a:ext cx="1781424" cy="743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7497</TotalTime>
  <Words>241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974</cp:revision>
  <dcterms:created xsi:type="dcterms:W3CDTF">2015-01-05T15:32:48Z</dcterms:created>
  <dcterms:modified xsi:type="dcterms:W3CDTF">2025-10-31T00:19:57Z</dcterms:modified>
</cp:coreProperties>
</file>